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77" r:id="rId81"/>
    <p:sldId id="378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79" r:id="rId94"/>
    <p:sldId id="380" r:id="rId95"/>
    <p:sldId id="356" r:id="rId96"/>
    <p:sldId id="357" r:id="rId97"/>
    <p:sldId id="358" r:id="rId98"/>
    <p:sldId id="359" r:id="rId99"/>
    <p:sldId id="360" r:id="rId100"/>
    <p:sldId id="361" r:id="rId101"/>
    <p:sldId id="362" r:id="rId102"/>
    <p:sldId id="363" r:id="rId103"/>
    <p:sldId id="364" r:id="rId104"/>
    <p:sldId id="365" r:id="rId105"/>
    <p:sldId id="366" r:id="rId106"/>
    <p:sldId id="367" r:id="rId107"/>
    <p:sldId id="368" r:id="rId108"/>
    <p:sldId id="369" r:id="rId109"/>
    <p:sldId id="370" r:id="rId110"/>
    <p:sldId id="371" r:id="rId111"/>
    <p:sldId id="372" r:id="rId112"/>
    <p:sldId id="373" r:id="rId113"/>
    <p:sldId id="374" r:id="rId114"/>
    <p:sldId id="375" r:id="rId115"/>
    <p:sldId id="376" r:id="rId116"/>
    <p:sldId id="263" r:id="rId1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58C"/>
    <a:srgbClr val="4B69AF"/>
    <a:srgbClr val="3F94B9"/>
    <a:srgbClr val="C6D524"/>
    <a:srgbClr val="C6D427"/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D9B226-D4EE-4BA2-8D9D-EF15C6B8072C}" v="3" dt="2025-07-29T20:44:49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microsoft.com/office/2015/10/relationships/revisionInfo" Target="revisionInfo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EBD9B226-D4EE-4BA2-8D9D-EF15C6B8072C}"/>
    <pc:docChg chg="undo custSel addSld delSld modSld">
      <pc:chgData name="Tim Hayward" userId="7a1dd755-c1f4-44df-a9e6-dcfda3159f82" providerId="ADAL" clId="{EBD9B226-D4EE-4BA2-8D9D-EF15C6B8072C}" dt="2025-07-29T20:46:23.273" v="322" actId="20577"/>
      <pc:docMkLst>
        <pc:docMk/>
      </pc:docMkLst>
      <pc:sldChg chg="del">
        <pc:chgData name="Tim Hayward" userId="7a1dd755-c1f4-44df-a9e6-dcfda3159f82" providerId="ADAL" clId="{EBD9B226-D4EE-4BA2-8D9D-EF15C6B8072C}" dt="2025-07-29T20:40:21.875" v="0" actId="2696"/>
        <pc:sldMkLst>
          <pc:docMk/>
          <pc:sldMk cId="1077890989" sldId="305"/>
        </pc:sldMkLst>
      </pc:sldChg>
      <pc:sldChg chg="add del">
        <pc:chgData name="Tim Hayward" userId="7a1dd755-c1f4-44df-a9e6-dcfda3159f82" providerId="ADAL" clId="{EBD9B226-D4EE-4BA2-8D9D-EF15C6B8072C}" dt="2025-07-29T20:42:21.026" v="170" actId="47"/>
        <pc:sldMkLst>
          <pc:docMk/>
          <pc:sldMk cId="3697903322" sldId="305"/>
        </pc:sldMkLst>
      </pc:sldChg>
      <pc:sldChg chg="add del">
        <pc:chgData name="Tim Hayward" userId="7a1dd755-c1f4-44df-a9e6-dcfda3159f82" providerId="ADAL" clId="{EBD9B226-D4EE-4BA2-8D9D-EF15C6B8072C}" dt="2025-07-29T20:42:21.678" v="171" actId="47"/>
        <pc:sldMkLst>
          <pc:docMk/>
          <pc:sldMk cId="137195763" sldId="306"/>
        </pc:sldMkLst>
      </pc:sldChg>
      <pc:sldChg chg="del">
        <pc:chgData name="Tim Hayward" userId="7a1dd755-c1f4-44df-a9e6-dcfda3159f82" providerId="ADAL" clId="{EBD9B226-D4EE-4BA2-8D9D-EF15C6B8072C}" dt="2025-07-29T20:40:21.875" v="0" actId="2696"/>
        <pc:sldMkLst>
          <pc:docMk/>
          <pc:sldMk cId="791391975" sldId="306"/>
        </pc:sldMkLst>
      </pc:sldChg>
      <pc:sldChg chg="modSp mod">
        <pc:chgData name="Tim Hayward" userId="7a1dd755-c1f4-44df-a9e6-dcfda3159f82" providerId="ADAL" clId="{EBD9B226-D4EE-4BA2-8D9D-EF15C6B8072C}" dt="2025-07-29T20:41:44.986" v="149" actId="20577"/>
        <pc:sldMkLst>
          <pc:docMk/>
          <pc:sldMk cId="10332955" sldId="345"/>
        </pc:sldMkLst>
        <pc:spChg chg="mod">
          <ac:chgData name="Tim Hayward" userId="7a1dd755-c1f4-44df-a9e6-dcfda3159f82" providerId="ADAL" clId="{EBD9B226-D4EE-4BA2-8D9D-EF15C6B8072C}" dt="2025-07-29T20:41:44.986" v="149" actId="20577"/>
          <ac:spMkLst>
            <pc:docMk/>
            <pc:sldMk cId="10332955" sldId="345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1:47.553" v="151" actId="20577"/>
        <pc:sldMkLst>
          <pc:docMk/>
          <pc:sldMk cId="3278477912" sldId="346"/>
        </pc:sldMkLst>
        <pc:spChg chg="mod">
          <ac:chgData name="Tim Hayward" userId="7a1dd755-c1f4-44df-a9e6-dcfda3159f82" providerId="ADAL" clId="{EBD9B226-D4EE-4BA2-8D9D-EF15C6B8072C}" dt="2025-07-29T20:41:47.553" v="151" actId="20577"/>
          <ac:spMkLst>
            <pc:docMk/>
            <pc:sldMk cId="3278477912" sldId="34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1:50.673" v="153" actId="20577"/>
        <pc:sldMkLst>
          <pc:docMk/>
          <pc:sldMk cId="718774450" sldId="347"/>
        </pc:sldMkLst>
        <pc:spChg chg="mod">
          <ac:chgData name="Tim Hayward" userId="7a1dd755-c1f4-44df-a9e6-dcfda3159f82" providerId="ADAL" clId="{EBD9B226-D4EE-4BA2-8D9D-EF15C6B8072C}" dt="2025-07-29T20:41:50.673" v="153" actId="20577"/>
          <ac:spMkLst>
            <pc:docMk/>
            <pc:sldMk cId="718774450" sldId="347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1:53.121" v="155" actId="20577"/>
        <pc:sldMkLst>
          <pc:docMk/>
          <pc:sldMk cId="3944504659" sldId="348"/>
        </pc:sldMkLst>
        <pc:spChg chg="mod">
          <ac:chgData name="Tim Hayward" userId="7a1dd755-c1f4-44df-a9e6-dcfda3159f82" providerId="ADAL" clId="{EBD9B226-D4EE-4BA2-8D9D-EF15C6B8072C}" dt="2025-07-29T20:41:53.121" v="155" actId="20577"/>
          <ac:spMkLst>
            <pc:docMk/>
            <pc:sldMk cId="3944504659" sldId="348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1:56.729" v="157" actId="20577"/>
        <pc:sldMkLst>
          <pc:docMk/>
          <pc:sldMk cId="200243983" sldId="349"/>
        </pc:sldMkLst>
        <pc:spChg chg="mod">
          <ac:chgData name="Tim Hayward" userId="7a1dd755-c1f4-44df-a9e6-dcfda3159f82" providerId="ADAL" clId="{EBD9B226-D4EE-4BA2-8D9D-EF15C6B8072C}" dt="2025-07-29T20:41:56.729" v="157" actId="20577"/>
          <ac:spMkLst>
            <pc:docMk/>
            <pc:sldMk cId="200243983" sldId="349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1:59.537" v="159" actId="20577"/>
        <pc:sldMkLst>
          <pc:docMk/>
          <pc:sldMk cId="1683373381" sldId="350"/>
        </pc:sldMkLst>
        <pc:spChg chg="mod">
          <ac:chgData name="Tim Hayward" userId="7a1dd755-c1f4-44df-a9e6-dcfda3159f82" providerId="ADAL" clId="{EBD9B226-D4EE-4BA2-8D9D-EF15C6B8072C}" dt="2025-07-29T20:41:59.537" v="159" actId="20577"/>
          <ac:spMkLst>
            <pc:docMk/>
            <pc:sldMk cId="1683373381" sldId="350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2:02.938" v="161" actId="20577"/>
        <pc:sldMkLst>
          <pc:docMk/>
          <pc:sldMk cId="2270219743" sldId="351"/>
        </pc:sldMkLst>
        <pc:spChg chg="mod">
          <ac:chgData name="Tim Hayward" userId="7a1dd755-c1f4-44df-a9e6-dcfda3159f82" providerId="ADAL" clId="{EBD9B226-D4EE-4BA2-8D9D-EF15C6B8072C}" dt="2025-07-29T20:42:02.938" v="161" actId="20577"/>
          <ac:spMkLst>
            <pc:docMk/>
            <pc:sldMk cId="2270219743" sldId="351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2:05.666" v="163" actId="20577"/>
        <pc:sldMkLst>
          <pc:docMk/>
          <pc:sldMk cId="3370236840" sldId="352"/>
        </pc:sldMkLst>
        <pc:spChg chg="mod">
          <ac:chgData name="Tim Hayward" userId="7a1dd755-c1f4-44df-a9e6-dcfda3159f82" providerId="ADAL" clId="{EBD9B226-D4EE-4BA2-8D9D-EF15C6B8072C}" dt="2025-07-29T20:42:05.666" v="163" actId="20577"/>
          <ac:spMkLst>
            <pc:docMk/>
            <pc:sldMk cId="3370236840" sldId="352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2:08.514" v="165" actId="20577"/>
        <pc:sldMkLst>
          <pc:docMk/>
          <pc:sldMk cId="2498297031" sldId="353"/>
        </pc:sldMkLst>
        <pc:spChg chg="mod">
          <ac:chgData name="Tim Hayward" userId="7a1dd755-c1f4-44df-a9e6-dcfda3159f82" providerId="ADAL" clId="{EBD9B226-D4EE-4BA2-8D9D-EF15C6B8072C}" dt="2025-07-29T20:42:08.514" v="165" actId="20577"/>
          <ac:spMkLst>
            <pc:docMk/>
            <pc:sldMk cId="2498297031" sldId="353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2:11.858" v="169" actId="20577"/>
        <pc:sldMkLst>
          <pc:docMk/>
          <pc:sldMk cId="2116976395" sldId="354"/>
        </pc:sldMkLst>
        <pc:spChg chg="mod">
          <ac:chgData name="Tim Hayward" userId="7a1dd755-c1f4-44df-a9e6-dcfda3159f82" providerId="ADAL" clId="{EBD9B226-D4EE-4BA2-8D9D-EF15C6B8072C}" dt="2025-07-29T20:42:11.858" v="169" actId="20577"/>
          <ac:spMkLst>
            <pc:docMk/>
            <pc:sldMk cId="2116976395" sldId="354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6:03.640" v="306" actId="20577"/>
        <pc:sldMkLst>
          <pc:docMk/>
          <pc:sldMk cId="1773700897" sldId="356"/>
        </pc:sldMkLst>
        <pc:spChg chg="mod">
          <ac:chgData name="Tim Hayward" userId="7a1dd755-c1f4-44df-a9e6-dcfda3159f82" providerId="ADAL" clId="{EBD9B226-D4EE-4BA2-8D9D-EF15C6B8072C}" dt="2025-07-29T20:46:03.640" v="306" actId="20577"/>
          <ac:spMkLst>
            <pc:docMk/>
            <pc:sldMk cId="1773700897" sldId="35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6:06.480" v="308" actId="20577"/>
        <pc:sldMkLst>
          <pc:docMk/>
          <pc:sldMk cId="1819833587" sldId="357"/>
        </pc:sldMkLst>
        <pc:spChg chg="mod">
          <ac:chgData name="Tim Hayward" userId="7a1dd755-c1f4-44df-a9e6-dcfda3159f82" providerId="ADAL" clId="{EBD9B226-D4EE-4BA2-8D9D-EF15C6B8072C}" dt="2025-07-29T20:46:06.480" v="308" actId="20577"/>
          <ac:spMkLst>
            <pc:docMk/>
            <pc:sldMk cId="1819833587" sldId="35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6:08.840" v="310" actId="20577"/>
        <pc:sldMkLst>
          <pc:docMk/>
          <pc:sldMk cId="395747630" sldId="358"/>
        </pc:sldMkLst>
        <pc:spChg chg="mod">
          <ac:chgData name="Tim Hayward" userId="7a1dd755-c1f4-44df-a9e6-dcfda3159f82" providerId="ADAL" clId="{EBD9B226-D4EE-4BA2-8D9D-EF15C6B8072C}" dt="2025-07-29T20:46:08.840" v="310" actId="20577"/>
          <ac:spMkLst>
            <pc:docMk/>
            <pc:sldMk cId="395747630" sldId="35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6:11.425" v="312" actId="20577"/>
        <pc:sldMkLst>
          <pc:docMk/>
          <pc:sldMk cId="1579527775" sldId="359"/>
        </pc:sldMkLst>
        <pc:spChg chg="mod">
          <ac:chgData name="Tim Hayward" userId="7a1dd755-c1f4-44df-a9e6-dcfda3159f82" providerId="ADAL" clId="{EBD9B226-D4EE-4BA2-8D9D-EF15C6B8072C}" dt="2025-07-29T20:46:11.425" v="312" actId="20577"/>
          <ac:spMkLst>
            <pc:docMk/>
            <pc:sldMk cId="1579527775" sldId="35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6:14.368" v="314" actId="20577"/>
        <pc:sldMkLst>
          <pc:docMk/>
          <pc:sldMk cId="2364312378" sldId="360"/>
        </pc:sldMkLst>
        <pc:spChg chg="mod">
          <ac:chgData name="Tim Hayward" userId="7a1dd755-c1f4-44df-a9e6-dcfda3159f82" providerId="ADAL" clId="{EBD9B226-D4EE-4BA2-8D9D-EF15C6B8072C}" dt="2025-07-29T20:46:14.368" v="314" actId="20577"/>
          <ac:spMkLst>
            <pc:docMk/>
            <pc:sldMk cId="2364312378" sldId="36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6:16.985" v="316" actId="20577"/>
        <pc:sldMkLst>
          <pc:docMk/>
          <pc:sldMk cId="373913225" sldId="361"/>
        </pc:sldMkLst>
        <pc:spChg chg="mod">
          <ac:chgData name="Tim Hayward" userId="7a1dd755-c1f4-44df-a9e6-dcfda3159f82" providerId="ADAL" clId="{EBD9B226-D4EE-4BA2-8D9D-EF15C6B8072C}" dt="2025-07-29T20:46:16.985" v="316" actId="20577"/>
          <ac:spMkLst>
            <pc:docMk/>
            <pc:sldMk cId="373913225" sldId="36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EBD9B226-D4EE-4BA2-8D9D-EF15C6B8072C}" dt="2025-07-29T20:46:20.408" v="320" actId="20577"/>
        <pc:sldMkLst>
          <pc:docMk/>
          <pc:sldMk cId="1146449244" sldId="362"/>
        </pc:sldMkLst>
        <pc:spChg chg="mod">
          <ac:chgData name="Tim Hayward" userId="7a1dd755-c1f4-44df-a9e6-dcfda3159f82" providerId="ADAL" clId="{EBD9B226-D4EE-4BA2-8D9D-EF15C6B8072C}" dt="2025-07-29T20:46:20.408" v="320" actId="20577"/>
          <ac:spMkLst>
            <pc:docMk/>
            <pc:sldMk cId="1146449244" sldId="36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EBD9B226-D4EE-4BA2-8D9D-EF15C6B8072C}" dt="2025-07-29T20:46:23.273" v="322" actId="20577"/>
        <pc:sldMkLst>
          <pc:docMk/>
          <pc:sldMk cId="2815462418" sldId="363"/>
        </pc:sldMkLst>
        <pc:spChg chg="mod">
          <ac:chgData name="Tim Hayward" userId="7a1dd755-c1f4-44df-a9e6-dcfda3159f82" providerId="ADAL" clId="{EBD9B226-D4EE-4BA2-8D9D-EF15C6B8072C}" dt="2025-07-29T20:46:23.273" v="322" actId="20577"/>
          <ac:spMkLst>
            <pc:docMk/>
            <pc:sldMk cId="2815462418" sldId="36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EBD9B226-D4EE-4BA2-8D9D-EF15C6B8072C}" dt="2025-07-29T20:40:49.385" v="29" actId="20577"/>
        <pc:sldMkLst>
          <pc:docMk/>
          <pc:sldMk cId="2466120621" sldId="377"/>
        </pc:sldMkLst>
        <pc:spChg chg="mod">
          <ac:chgData name="Tim Hayward" userId="7a1dd755-c1f4-44df-a9e6-dcfda3159f82" providerId="ADAL" clId="{EBD9B226-D4EE-4BA2-8D9D-EF15C6B8072C}" dt="2025-07-29T20:40:49.385" v="29" actId="20577"/>
          <ac:spMkLst>
            <pc:docMk/>
            <pc:sldMk cId="2466120621" sldId="37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EBD9B226-D4EE-4BA2-8D9D-EF15C6B8072C}" dt="2025-07-29T20:41:41.696" v="147" actId="1076"/>
        <pc:sldMkLst>
          <pc:docMk/>
          <pc:sldMk cId="1866156153" sldId="378"/>
        </pc:sldMkLst>
        <pc:spChg chg="mod">
          <ac:chgData name="Tim Hayward" userId="7a1dd755-c1f4-44df-a9e6-dcfda3159f82" providerId="ADAL" clId="{EBD9B226-D4EE-4BA2-8D9D-EF15C6B8072C}" dt="2025-07-29T20:41:41.696" v="147" actId="1076"/>
          <ac:spMkLst>
            <pc:docMk/>
            <pc:sldMk cId="1866156153" sldId="37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EBD9B226-D4EE-4BA2-8D9D-EF15C6B8072C}" dt="2025-07-29T20:45:01.545" v="197" actId="20577"/>
        <pc:sldMkLst>
          <pc:docMk/>
          <pc:sldMk cId="1551474253" sldId="379"/>
        </pc:sldMkLst>
        <pc:spChg chg="mod">
          <ac:chgData name="Tim Hayward" userId="7a1dd755-c1f4-44df-a9e6-dcfda3159f82" providerId="ADAL" clId="{EBD9B226-D4EE-4BA2-8D9D-EF15C6B8072C}" dt="2025-07-29T20:45:01.545" v="197" actId="20577"/>
          <ac:spMkLst>
            <pc:docMk/>
            <pc:sldMk cId="1551474253" sldId="37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EBD9B226-D4EE-4BA2-8D9D-EF15C6B8072C}" dt="2025-07-29T20:45:59.538" v="302" actId="1076"/>
        <pc:sldMkLst>
          <pc:docMk/>
          <pc:sldMk cId="1797570048" sldId="380"/>
        </pc:sldMkLst>
        <pc:spChg chg="mod">
          <ac:chgData name="Tim Hayward" userId="7a1dd755-c1f4-44df-a9e6-dcfda3159f82" providerId="ADAL" clId="{EBD9B226-D4EE-4BA2-8D9D-EF15C6B8072C}" dt="2025-07-29T20:45:59.538" v="302" actId="1076"/>
          <ac:spMkLst>
            <pc:docMk/>
            <pc:sldMk cId="1797570048" sldId="380"/>
            <ac:spMk id="14" creationId="{6163DE35-6E08-490E-AA42-4A56D8248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A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</a:t>
            </a:r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B</a:t>
            </a: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C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D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654789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F777C-064E-4137-8D6A-F194AA150AEE}"/>
              </a:ext>
            </a:extLst>
          </p:cNvPr>
          <p:cNvSpPr txBox="1"/>
          <p:nvPr/>
        </p:nvSpPr>
        <p:spPr>
          <a:xfrm>
            <a:off x="6992332" y="866419"/>
            <a:ext cx="50012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D2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ACC1B"/>
                </a:solidFill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2520807" y="-1069664"/>
            <a:ext cx="16862994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E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Servant King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808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46899" y="122735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does it mean that</a:t>
            </a: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Jesus is called the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02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55753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is the Spirit-filled King, who taught with authority, and who suffered in sacrifice.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64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did Jesus show he was the Spirit-filled King?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79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28193" y="533221"/>
            <a:ext cx="47675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showed his authority over nature, the devil, and even death.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992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68819" y="1120676"/>
            <a:ext cx="532718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can we know the teaching of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762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6713" y="674400"/>
            <a:ext cx="53771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E3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teaches us all we need to know about Christ and how to be his disciples.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305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did Christ suffer?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33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31953" y="365581"/>
            <a:ext cx="52552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was judged unfairly, crucified to death shamefully, and was buried.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was Christ’s death a sacrifice?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20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898981"/>
            <a:ext cx="50571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bore God’s anger against sin, in the place of sinners.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329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2520807" y="-1069664"/>
            <a:ext cx="16875086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F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Gracious Saviour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86944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78676" y="512893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Are all people saved from their sin because of what Christ has done?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8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860553" y="88374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No. Only those with true repentance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11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92619" y="1383774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 repentance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66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58673" y="1325701"/>
            <a:ext cx="46761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Hating our sin and turning away from it.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28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695777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faith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772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2160" y="363115"/>
            <a:ext cx="53314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Completely trusting in Christ as our saviour and greatest treasure.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239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979497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Does this mean that being saved is something we do ourselves?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60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25273" y="89898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Only by grace, through the Spirit, can we repent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have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739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223337"/>
            <a:ext cx="50985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the work of the Spirit to save us?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708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10033" y="94470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The Spirit makes us one with Christ, so we are his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he is ours.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256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-2520807" y="-1069664"/>
            <a:ext cx="1685133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G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Risen Champion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21513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made one with Christ?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9597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He takes our sin, and we are adopted, justified, and sanctified.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264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How can we be one with Christ, since he died?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3338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On the third day, Christ rose from the dead in new resurrected life.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1004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adopted?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31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takes us to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be his own beloved children, 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4128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justified?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8713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543082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Even though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we are sinners,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declares us righteous,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44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sanctified?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1845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108989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changes our hearts so we can grow more and more like Christ.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63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-2520807" y="-1069664"/>
            <a:ext cx="1685261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H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Faithful Shepherd</a:t>
            </a:r>
          </a:p>
        </p:txBody>
      </p:sp>
    </p:spTree>
    <p:extLst>
      <p:ext uri="{BB962C8B-B14F-4D97-AF65-F5344CB8AC3E}">
        <p14:creationId xmlns:p14="http://schemas.microsoft.com/office/powerpoint/2010/main" val="220599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then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should we pray?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6120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60087" y="674400"/>
            <a:ext cx="56920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We pray humbly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615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Where is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now?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32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He rose to heaven, where he speaks for us, and rules his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8477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97507" y="151827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What is a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877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01964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 gathered community of Christ’s disciples, fed and protected by him.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4504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does Christ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243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4035" y="57894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By his Spirit speaking through the Bible, the Lord’s supper, and baptism.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3373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should a church gather?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0219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4717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Faithfully and prayerfully,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to hear the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Bible preached,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and to encourage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each other.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0236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9601" y="112067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Who does Christ use to help him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829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39211" y="552046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gives pastors, who must gently and humbly teach and guard each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697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/>
        </p:blipFill>
        <p:spPr>
          <a:xfrm>
            <a:off x="-2520807" y="-1069664"/>
            <a:ext cx="1685322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I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Daily Bread</a:t>
            </a:r>
          </a:p>
        </p:txBody>
      </p:sp>
    </p:spTree>
    <p:extLst>
      <p:ext uri="{BB962C8B-B14F-4D97-AF65-F5344CB8AC3E}">
        <p14:creationId xmlns:p14="http://schemas.microsoft.com/office/powerpoint/2010/main" val="222718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is the Bible?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51474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1098894"/>
            <a:ext cx="55143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The Bible is God’s perfect and trustworth</a:t>
            </a:r>
            <a:r>
              <a:rPr lang="en-GB" sz="5400" b="1" dirty="0">
                <a:solidFill>
                  <a:srgbClr val="4B69AF"/>
                </a:solidFill>
                <a:latin typeface="DM Sans"/>
              </a:rPr>
              <a:t>y Word.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7570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does the Lord’s Supper signify?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3700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Bread and wine are signs of Christ’s sacrificed body and blood.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9833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is the Lord’s Supper for?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747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Christ feeds our souls as we eat and drink his Supper together.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527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does baptism signify?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4312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Baptism is a sign of being one with Christ in his death and new life.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3913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is</a:t>
            </a: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baptism for?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6449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407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Christ assures each new disciple that they are washed of sin and part of his Church.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5462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-2520807" y="-1069664"/>
            <a:ext cx="16853491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J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Returning Lord</a:t>
            </a:r>
          </a:p>
        </p:txBody>
      </p:sp>
    </p:spTree>
    <p:extLst>
      <p:ext uri="{BB962C8B-B14F-4D97-AF65-F5344CB8AC3E}">
        <p14:creationId xmlns:p14="http://schemas.microsoft.com/office/powerpoint/2010/main" val="2042675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</a:t>
            </a:r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What is the mission of the Church?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63836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</a:t>
            </a:r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To go and make disciples of all peoples until Christ returns.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1940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813052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But what of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our differences of culture,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age, race, or background?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2257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77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We are one new people who belong to Christ and hope in his return.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0271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87047" y="13337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When and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how will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Christ return?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8129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7705" y="674400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One day soon,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in glory, to judge the living and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the dead.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17851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85447" y="112067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What will happen to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those judged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in their sin?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7589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9106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They will go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to hell, a place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of terrible punishment, forever.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819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456847" y="1120676"/>
            <a:ext cx="528355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What will happen to Christ’s disciples after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the judgment?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3891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921500" y="258901"/>
            <a:ext cx="5270500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We will live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forever,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r</a:t>
            </a:r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esurrected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with Christ,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in his perfect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new creation.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3558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469547" y="705177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J6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Can we trust God to keep us until the end, despite suffering and persecution?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488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783605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J6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Yes! He is an almighty and faithful Father, wh</a:t>
            </a:r>
            <a:r>
              <a:rPr lang="en-GB" sz="5400" b="1" dirty="0">
                <a:solidFill>
                  <a:srgbClr val="D3358C"/>
                </a:solidFill>
                <a:latin typeface="DM Sans"/>
              </a:rPr>
              <a:t>o works all things for our salvation.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9584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1439</Words>
  <Application>Microsoft Office PowerPoint</Application>
  <PresentationFormat>Widescreen</PresentationFormat>
  <Paragraphs>378</Paragraphs>
  <Slides>116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116</vt:i4>
      </vt:variant>
    </vt:vector>
  </HeadingPairs>
  <TitlesOfParts>
    <vt:vector size="121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4</cp:revision>
  <dcterms:created xsi:type="dcterms:W3CDTF">2024-08-29T16:21:09Z</dcterms:created>
  <dcterms:modified xsi:type="dcterms:W3CDTF">2025-07-29T20:46:28Z</dcterms:modified>
</cp:coreProperties>
</file>