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263" r:id="rId1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58C"/>
    <a:srgbClr val="4B69AF"/>
    <a:srgbClr val="3F94B9"/>
    <a:srgbClr val="C6D524"/>
    <a:srgbClr val="C6D427"/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33B176-DE06-4DA1-ABC9-2DC63D7F5E57}" v="22" dt="2025-06-13T17:31:28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844" y="8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microsoft.com/office/2015/10/relationships/revisionInfo" Target="revisionInfo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3633B176-DE06-4DA1-ABC9-2DC63D7F5E57}"/>
    <pc:docChg chg="undo custSel addSld modSld">
      <pc:chgData name="Tim Hayward" userId="7a1dd755-c1f4-44df-a9e6-dcfda3159f82" providerId="ADAL" clId="{3633B176-DE06-4DA1-ABC9-2DC63D7F5E57}" dt="2025-06-13T17:32:23.502" v="1389" actId="1076"/>
      <pc:docMkLst>
        <pc:docMk/>
      </pc:docMkLst>
      <pc:sldChg chg="modSp add mod">
        <pc:chgData name="Tim Hayward" userId="7a1dd755-c1f4-44df-a9e6-dcfda3159f82" providerId="ADAL" clId="{3633B176-DE06-4DA1-ABC9-2DC63D7F5E57}" dt="2025-06-13T16:01:52.291" v="19" actId="14826"/>
        <pc:sldMkLst>
          <pc:docMk/>
          <pc:sldMk cId="222718841" sldId="355"/>
        </pc:sldMkLst>
        <pc:spChg chg="mod">
          <ac:chgData name="Tim Hayward" userId="7a1dd755-c1f4-44df-a9e6-dcfda3159f82" providerId="ADAL" clId="{3633B176-DE06-4DA1-ABC9-2DC63D7F5E57}" dt="2025-06-13T16:01:40.876" v="17" actId="20577"/>
          <ac:spMkLst>
            <pc:docMk/>
            <pc:sldMk cId="222718841" sldId="355"/>
            <ac:spMk id="4" creationId="{D20EC8E4-8ED2-498B-A524-0C7D927C9AA7}"/>
          </ac:spMkLst>
        </pc:spChg>
        <pc:picChg chg="mod">
          <ac:chgData name="Tim Hayward" userId="7a1dd755-c1f4-44df-a9e6-dcfda3159f82" providerId="ADAL" clId="{3633B176-DE06-4DA1-ABC9-2DC63D7F5E57}" dt="2025-06-13T16:01:52.291" v="19" actId="14826"/>
          <ac:picMkLst>
            <pc:docMk/>
            <pc:sldMk cId="222718841" sldId="355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3633B176-DE06-4DA1-ABC9-2DC63D7F5E57}" dt="2025-06-13T16:02:42.813" v="72" actId="20577"/>
        <pc:sldMkLst>
          <pc:docMk/>
          <pc:sldMk cId="1773700897" sldId="356"/>
        </pc:sldMkLst>
        <pc:spChg chg="mod">
          <ac:chgData name="Tim Hayward" userId="7a1dd755-c1f4-44df-a9e6-dcfda3159f82" providerId="ADAL" clId="{3633B176-DE06-4DA1-ABC9-2DC63D7F5E57}" dt="2025-06-13T16:02:42.813" v="72" actId="20577"/>
          <ac:spMkLst>
            <pc:docMk/>
            <pc:sldMk cId="1773700897" sldId="356"/>
            <ac:spMk id="5" creationId="{CDE1DA1E-30FF-43A7-9C4D-817011045FF2}"/>
          </ac:spMkLst>
        </pc:spChg>
        <pc:picChg chg="mod">
          <ac:chgData name="Tim Hayward" userId="7a1dd755-c1f4-44df-a9e6-dcfda3159f82" providerId="ADAL" clId="{3633B176-DE06-4DA1-ABC9-2DC63D7F5E57}" dt="2025-06-13T16:02:03.783" v="21" actId="14826"/>
          <ac:picMkLst>
            <pc:docMk/>
            <pc:sldMk cId="1773700897" sldId="356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3633B176-DE06-4DA1-ABC9-2DC63D7F5E57}" dt="2025-06-13T16:03:11.671" v="141" actId="207"/>
        <pc:sldMkLst>
          <pc:docMk/>
          <pc:sldMk cId="1819833587" sldId="357"/>
        </pc:sldMkLst>
        <pc:spChg chg="mod">
          <ac:chgData name="Tim Hayward" userId="7a1dd755-c1f4-44df-a9e6-dcfda3159f82" providerId="ADAL" clId="{3633B176-DE06-4DA1-ABC9-2DC63D7F5E57}" dt="2025-06-13T16:03:11.671" v="141" actId="207"/>
          <ac:spMkLst>
            <pc:docMk/>
            <pc:sldMk cId="1819833587" sldId="357"/>
            <ac:spMk id="14" creationId="{6163DE35-6E08-490E-AA42-4A56D8248F43}"/>
          </ac:spMkLst>
        </pc:spChg>
        <pc:picChg chg="mod">
          <ac:chgData name="Tim Hayward" userId="7a1dd755-c1f4-44df-a9e6-dcfda3159f82" providerId="ADAL" clId="{3633B176-DE06-4DA1-ABC9-2DC63D7F5E57}" dt="2025-06-13T16:02:09.136" v="23" actId="14826"/>
          <ac:picMkLst>
            <pc:docMk/>
            <pc:sldMk cId="1819833587" sldId="357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3633B176-DE06-4DA1-ABC9-2DC63D7F5E57}" dt="2025-06-13T16:03:45.012" v="152" actId="20577"/>
        <pc:sldMkLst>
          <pc:docMk/>
          <pc:sldMk cId="395747630" sldId="358"/>
        </pc:sldMkLst>
        <pc:spChg chg="mod">
          <ac:chgData name="Tim Hayward" userId="7a1dd755-c1f4-44df-a9e6-dcfda3159f82" providerId="ADAL" clId="{3633B176-DE06-4DA1-ABC9-2DC63D7F5E57}" dt="2025-06-13T16:03:45.012" v="152" actId="20577"/>
          <ac:spMkLst>
            <pc:docMk/>
            <pc:sldMk cId="395747630" sldId="35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6:05:31.536" v="231" actId="20577"/>
        <pc:sldMkLst>
          <pc:docMk/>
          <pc:sldMk cId="1579527775" sldId="359"/>
        </pc:sldMkLst>
        <pc:spChg chg="mod">
          <ac:chgData name="Tim Hayward" userId="7a1dd755-c1f4-44df-a9e6-dcfda3159f82" providerId="ADAL" clId="{3633B176-DE06-4DA1-ABC9-2DC63D7F5E57}" dt="2025-06-13T16:05:31.536" v="231" actId="20577"/>
          <ac:spMkLst>
            <pc:docMk/>
            <pc:sldMk cId="1579527775" sldId="35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6:06:36.340" v="259" actId="20577"/>
        <pc:sldMkLst>
          <pc:docMk/>
          <pc:sldMk cId="2364312378" sldId="360"/>
        </pc:sldMkLst>
        <pc:spChg chg="mod">
          <ac:chgData name="Tim Hayward" userId="7a1dd755-c1f4-44df-a9e6-dcfda3159f82" providerId="ADAL" clId="{3633B176-DE06-4DA1-ABC9-2DC63D7F5E57}" dt="2025-06-13T16:06:36.340" v="259" actId="20577"/>
          <ac:spMkLst>
            <pc:docMk/>
            <pc:sldMk cId="2364312378" sldId="36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6:07:11.692" v="336" actId="20577"/>
        <pc:sldMkLst>
          <pc:docMk/>
          <pc:sldMk cId="373913225" sldId="361"/>
        </pc:sldMkLst>
        <pc:spChg chg="mod">
          <ac:chgData name="Tim Hayward" userId="7a1dd755-c1f4-44df-a9e6-dcfda3159f82" providerId="ADAL" clId="{3633B176-DE06-4DA1-ABC9-2DC63D7F5E57}" dt="2025-06-13T16:07:11.692" v="336" actId="20577"/>
          <ac:spMkLst>
            <pc:docMk/>
            <pc:sldMk cId="373913225" sldId="36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6:07:24.237" v="364" actId="20577"/>
        <pc:sldMkLst>
          <pc:docMk/>
          <pc:sldMk cId="1146449244" sldId="362"/>
        </pc:sldMkLst>
        <pc:spChg chg="mod">
          <ac:chgData name="Tim Hayward" userId="7a1dd755-c1f4-44df-a9e6-dcfda3159f82" providerId="ADAL" clId="{3633B176-DE06-4DA1-ABC9-2DC63D7F5E57}" dt="2025-06-13T16:07:24.237" v="364" actId="20577"/>
          <ac:spMkLst>
            <pc:docMk/>
            <pc:sldMk cId="1146449244" sldId="36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6:07:51.870" v="453" actId="20577"/>
        <pc:sldMkLst>
          <pc:docMk/>
          <pc:sldMk cId="2815462418" sldId="363"/>
        </pc:sldMkLst>
        <pc:spChg chg="mod">
          <ac:chgData name="Tim Hayward" userId="7a1dd755-c1f4-44df-a9e6-dcfda3159f82" providerId="ADAL" clId="{3633B176-DE06-4DA1-ABC9-2DC63D7F5E57}" dt="2025-06-13T16:07:51.870" v="453" actId="20577"/>
          <ac:spMkLst>
            <pc:docMk/>
            <pc:sldMk cId="2815462418" sldId="36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6:58:53.438" v="472" actId="20577"/>
        <pc:sldMkLst>
          <pc:docMk/>
          <pc:sldMk cId="2042675702" sldId="364"/>
        </pc:sldMkLst>
        <pc:spChg chg="mod">
          <ac:chgData name="Tim Hayward" userId="7a1dd755-c1f4-44df-a9e6-dcfda3159f82" providerId="ADAL" clId="{3633B176-DE06-4DA1-ABC9-2DC63D7F5E57}" dt="2025-06-13T16:58:53.438" v="472" actId="20577"/>
          <ac:spMkLst>
            <pc:docMk/>
            <pc:sldMk cId="2042675702" sldId="364"/>
            <ac:spMk id="4" creationId="{D20EC8E4-8ED2-498B-A524-0C7D927C9AA7}"/>
          </ac:spMkLst>
        </pc:spChg>
        <pc:picChg chg="mod">
          <ac:chgData name="Tim Hayward" userId="7a1dd755-c1f4-44df-a9e6-dcfda3159f82" providerId="ADAL" clId="{3633B176-DE06-4DA1-ABC9-2DC63D7F5E57}" dt="2025-06-13T16:58:47.175" v="456" actId="14826"/>
          <ac:picMkLst>
            <pc:docMk/>
            <pc:sldMk cId="2042675702" sldId="36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3633B176-DE06-4DA1-ABC9-2DC63D7F5E57}" dt="2025-06-13T17:01:03.238" v="513" actId="20577"/>
        <pc:sldMkLst>
          <pc:docMk/>
          <pc:sldMk cId="4263836864" sldId="365"/>
        </pc:sldMkLst>
        <pc:spChg chg="mod">
          <ac:chgData name="Tim Hayward" userId="7a1dd755-c1f4-44df-a9e6-dcfda3159f82" providerId="ADAL" clId="{3633B176-DE06-4DA1-ABC9-2DC63D7F5E57}" dt="2025-06-13T17:01:03.238" v="513" actId="20577"/>
          <ac:spMkLst>
            <pc:docMk/>
            <pc:sldMk cId="4263836864" sldId="365"/>
            <ac:spMk id="5" creationId="{CDE1DA1E-30FF-43A7-9C4D-817011045FF2}"/>
          </ac:spMkLst>
        </pc:spChg>
        <pc:picChg chg="mod">
          <ac:chgData name="Tim Hayward" userId="7a1dd755-c1f4-44df-a9e6-dcfda3159f82" providerId="ADAL" clId="{3633B176-DE06-4DA1-ABC9-2DC63D7F5E57}" dt="2025-06-13T16:59:06.019" v="474" actId="14826"/>
          <ac:picMkLst>
            <pc:docMk/>
            <pc:sldMk cId="4263836864" sldId="36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3633B176-DE06-4DA1-ABC9-2DC63D7F5E57}" dt="2025-06-13T17:01:36.036" v="582" actId="20577"/>
        <pc:sldMkLst>
          <pc:docMk/>
          <pc:sldMk cId="1431940202" sldId="366"/>
        </pc:sldMkLst>
        <pc:spChg chg="mod">
          <ac:chgData name="Tim Hayward" userId="7a1dd755-c1f4-44df-a9e6-dcfda3159f82" providerId="ADAL" clId="{3633B176-DE06-4DA1-ABC9-2DC63D7F5E57}" dt="2025-06-13T17:01:36.036" v="582" actId="20577"/>
          <ac:spMkLst>
            <pc:docMk/>
            <pc:sldMk cId="1431940202" sldId="366"/>
            <ac:spMk id="14" creationId="{6163DE35-6E08-490E-AA42-4A56D8248F43}"/>
          </ac:spMkLst>
        </pc:spChg>
        <pc:picChg chg="mod">
          <ac:chgData name="Tim Hayward" userId="7a1dd755-c1f4-44df-a9e6-dcfda3159f82" providerId="ADAL" clId="{3633B176-DE06-4DA1-ABC9-2DC63D7F5E57}" dt="2025-06-13T16:59:11.246" v="476" actId="14826"/>
          <ac:picMkLst>
            <pc:docMk/>
            <pc:sldMk cId="1431940202" sldId="36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3633B176-DE06-4DA1-ABC9-2DC63D7F5E57}" dt="2025-06-13T17:02:33.009" v="677" actId="20577"/>
        <pc:sldMkLst>
          <pc:docMk/>
          <pc:sldMk cId="772257871" sldId="367"/>
        </pc:sldMkLst>
        <pc:spChg chg="mod">
          <ac:chgData name="Tim Hayward" userId="7a1dd755-c1f4-44df-a9e6-dcfda3159f82" providerId="ADAL" clId="{3633B176-DE06-4DA1-ABC9-2DC63D7F5E57}" dt="2025-06-13T17:02:33.009" v="677" actId="20577"/>
          <ac:spMkLst>
            <pc:docMk/>
            <pc:sldMk cId="772257871" sldId="36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7:02:51.641" v="745" actId="1076"/>
        <pc:sldMkLst>
          <pc:docMk/>
          <pc:sldMk cId="3300271208" sldId="368"/>
        </pc:sldMkLst>
        <pc:spChg chg="mod">
          <ac:chgData name="Tim Hayward" userId="7a1dd755-c1f4-44df-a9e6-dcfda3159f82" providerId="ADAL" clId="{3633B176-DE06-4DA1-ABC9-2DC63D7F5E57}" dt="2025-06-13T17:02:51.641" v="745" actId="1076"/>
          <ac:spMkLst>
            <pc:docMk/>
            <pc:sldMk cId="3300271208" sldId="36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7:03:32.096" v="793" actId="1076"/>
        <pc:sldMkLst>
          <pc:docMk/>
          <pc:sldMk cId="2018129697" sldId="369"/>
        </pc:sldMkLst>
        <pc:spChg chg="mod">
          <ac:chgData name="Tim Hayward" userId="7a1dd755-c1f4-44df-a9e6-dcfda3159f82" providerId="ADAL" clId="{3633B176-DE06-4DA1-ABC9-2DC63D7F5E57}" dt="2025-06-13T17:03:32.096" v="793" actId="1076"/>
          <ac:spMkLst>
            <pc:docMk/>
            <pc:sldMk cId="2018129697" sldId="36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7:10:19.846" v="862" actId="20577"/>
        <pc:sldMkLst>
          <pc:docMk/>
          <pc:sldMk cId="3917851341" sldId="370"/>
        </pc:sldMkLst>
        <pc:spChg chg="mod">
          <ac:chgData name="Tim Hayward" userId="7a1dd755-c1f4-44df-a9e6-dcfda3159f82" providerId="ADAL" clId="{3633B176-DE06-4DA1-ABC9-2DC63D7F5E57}" dt="2025-06-13T17:10:19.846" v="862" actId="20577"/>
          <ac:spMkLst>
            <pc:docMk/>
            <pc:sldMk cId="3917851341" sldId="37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7:28:19.450" v="925" actId="1076"/>
        <pc:sldMkLst>
          <pc:docMk/>
          <pc:sldMk cId="1567589278" sldId="371"/>
        </pc:sldMkLst>
        <pc:spChg chg="mod">
          <ac:chgData name="Tim Hayward" userId="7a1dd755-c1f4-44df-a9e6-dcfda3159f82" providerId="ADAL" clId="{3633B176-DE06-4DA1-ABC9-2DC63D7F5E57}" dt="2025-06-13T17:28:19.450" v="925" actId="1076"/>
          <ac:spMkLst>
            <pc:docMk/>
            <pc:sldMk cId="1567589278" sldId="37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7:28:49.497" v="997" actId="1076"/>
        <pc:sldMkLst>
          <pc:docMk/>
          <pc:sldMk cId="2638193842" sldId="372"/>
        </pc:sldMkLst>
        <pc:spChg chg="mod">
          <ac:chgData name="Tim Hayward" userId="7a1dd755-c1f4-44df-a9e6-dcfda3159f82" providerId="ADAL" clId="{3633B176-DE06-4DA1-ABC9-2DC63D7F5E57}" dt="2025-06-13T17:28:49.497" v="997" actId="1076"/>
          <ac:spMkLst>
            <pc:docMk/>
            <pc:sldMk cId="2638193842" sldId="37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7:29:25.539" v="1086" actId="1076"/>
        <pc:sldMkLst>
          <pc:docMk/>
          <pc:sldMk cId="3933891458" sldId="373"/>
        </pc:sldMkLst>
        <pc:spChg chg="mod">
          <ac:chgData name="Tim Hayward" userId="7a1dd755-c1f4-44df-a9e6-dcfda3159f82" providerId="ADAL" clId="{3633B176-DE06-4DA1-ABC9-2DC63D7F5E57}" dt="2025-06-13T17:29:25.539" v="1086" actId="1076"/>
          <ac:spMkLst>
            <pc:docMk/>
            <pc:sldMk cId="3933891458" sldId="37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7:30:57.962" v="1205" actId="1076"/>
        <pc:sldMkLst>
          <pc:docMk/>
          <pc:sldMk cId="893558849" sldId="374"/>
        </pc:sldMkLst>
        <pc:spChg chg="mod">
          <ac:chgData name="Tim Hayward" userId="7a1dd755-c1f4-44df-a9e6-dcfda3159f82" providerId="ADAL" clId="{3633B176-DE06-4DA1-ABC9-2DC63D7F5E57}" dt="2025-06-13T17:30:57.962" v="1205" actId="1076"/>
          <ac:spMkLst>
            <pc:docMk/>
            <pc:sldMk cId="893558849" sldId="37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3633B176-DE06-4DA1-ABC9-2DC63D7F5E57}" dt="2025-06-13T17:31:53.362" v="1296" actId="1076"/>
        <pc:sldMkLst>
          <pc:docMk/>
          <pc:sldMk cId="189488502" sldId="375"/>
        </pc:sldMkLst>
        <pc:spChg chg="mod">
          <ac:chgData name="Tim Hayward" userId="7a1dd755-c1f4-44df-a9e6-dcfda3159f82" providerId="ADAL" clId="{3633B176-DE06-4DA1-ABC9-2DC63D7F5E57}" dt="2025-06-13T17:31:53.362" v="1296" actId="1076"/>
          <ac:spMkLst>
            <pc:docMk/>
            <pc:sldMk cId="189488502" sldId="37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3633B176-DE06-4DA1-ABC9-2DC63D7F5E57}" dt="2025-06-13T17:32:23.502" v="1389" actId="1076"/>
        <pc:sldMkLst>
          <pc:docMk/>
          <pc:sldMk cId="1409584733" sldId="376"/>
        </pc:sldMkLst>
        <pc:spChg chg="mod">
          <ac:chgData name="Tim Hayward" userId="7a1dd755-c1f4-44df-a9e6-dcfda3159f82" providerId="ADAL" clId="{3633B176-DE06-4DA1-ABC9-2DC63D7F5E57}" dt="2025-06-13T17:32:23.502" v="1389" actId="1076"/>
          <ac:spMkLst>
            <pc:docMk/>
            <pc:sldMk cId="1409584733" sldId="376"/>
            <ac:spMk id="14" creationId="{6163DE35-6E08-490E-AA42-4A56D8248F43}"/>
          </ac:spMkLst>
        </pc:spChg>
      </pc:sldChg>
    </pc:docChg>
  </pc:docChgLst>
  <pc:docChgLst>
    <pc:chgData name="Tim Hayward" userId="7a1dd755-c1f4-44df-a9e6-dcfda3159f82" providerId="ADAL" clId="{840ADAA2-989B-4E0F-823B-BFC46D3F73A8}"/>
    <pc:docChg chg="undo custSel addSld delSld modSld">
      <pc:chgData name="Tim Hayward" userId="7a1dd755-c1f4-44df-a9e6-dcfda3159f82" providerId="ADAL" clId="{840ADAA2-989B-4E0F-823B-BFC46D3F73A8}" dt="2024-11-08T15:21:47.848" v="547" actId="20577"/>
      <pc:docMkLst>
        <pc:docMk/>
      </pc:docMkLst>
      <pc:sldChg chg="modSp mod">
        <pc:chgData name="Tim Hayward" userId="7a1dd755-c1f4-44df-a9e6-dcfda3159f82" providerId="ADAL" clId="{840ADAA2-989B-4E0F-823B-BFC46D3F73A8}" dt="2024-11-08T15:21:47.848" v="547" actId="20577"/>
        <pc:sldMkLst>
          <pc:docMk/>
          <pc:sldMk cId="905752757" sldId="275"/>
        </pc:sldMkLst>
        <pc:spChg chg="mod">
          <ac:chgData name="Tim Hayward" userId="7a1dd755-c1f4-44df-a9e6-dcfda3159f82" providerId="ADAL" clId="{840ADAA2-989B-4E0F-823B-BFC46D3F73A8}" dt="2024-11-08T15:21:47.848" v="54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addSp delSp modSp add mod">
        <pc:chgData name="Tim Hayward" userId="7a1dd755-c1f4-44df-a9e6-dcfda3159f82" providerId="ADAL" clId="{840ADAA2-989B-4E0F-823B-BFC46D3F73A8}" dt="2024-11-08T15:14:37.609" v="49" actId="478"/>
        <pc:sldMkLst>
          <pc:docMk/>
          <pc:sldMk cId="3582198753" sldId="283"/>
        </pc:sldMkLst>
        <pc:spChg chg="mod">
          <ac:chgData name="Tim Hayward" userId="7a1dd755-c1f4-44df-a9e6-dcfda3159f82" providerId="ADAL" clId="{840ADAA2-989B-4E0F-823B-BFC46D3F73A8}" dt="2024-11-08T15:13:08.692" v="35" actId="20577"/>
          <ac:spMkLst>
            <pc:docMk/>
            <pc:sldMk cId="3582198753" sldId="283"/>
            <ac:spMk id="4" creationId="{D20EC8E4-8ED2-498B-A524-0C7D927C9AA7}"/>
          </ac:spMkLst>
        </pc:spChg>
        <pc:picChg chg="add del mod ord">
          <ac:chgData name="Tim Hayward" userId="7a1dd755-c1f4-44df-a9e6-dcfda3159f82" providerId="ADAL" clId="{840ADAA2-989B-4E0F-823B-BFC46D3F73A8}" dt="2024-11-08T15:14:37.609" v="49" actId="478"/>
          <ac:picMkLst>
            <pc:docMk/>
            <pc:sldMk cId="3582198753" sldId="283"/>
            <ac:picMk id="3" creationId="{5D804A72-44B4-4AB6-9331-053A1AA68CD6}"/>
          </ac:picMkLst>
        </pc:picChg>
        <pc:picChg chg="mod">
          <ac:chgData name="Tim Hayward" userId="7a1dd755-c1f4-44df-a9e6-dcfda3159f82" providerId="ADAL" clId="{840ADAA2-989B-4E0F-823B-BFC46D3F73A8}" dt="2024-11-08T15:14:34.444" v="48" actId="1076"/>
          <ac:picMkLst>
            <pc:docMk/>
            <pc:sldMk cId="3582198753" sldId="283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840ADAA2-989B-4E0F-823B-BFC46D3F73A8}" dt="2024-11-08T15:15:58.665" v="58"/>
        <pc:sldMkLst>
          <pc:docMk/>
          <pc:sldMk cId="2098260138" sldId="284"/>
        </pc:sldMkLst>
        <pc:spChg chg="mod">
          <ac:chgData name="Tim Hayward" userId="7a1dd755-c1f4-44df-a9e6-dcfda3159f82" providerId="ADAL" clId="{840ADAA2-989B-4E0F-823B-BFC46D3F73A8}" dt="2024-11-08T15:15:58.665" v="58"/>
          <ac:spMkLst>
            <pc:docMk/>
            <pc:sldMk cId="2098260138" sldId="284"/>
            <ac:spMk id="5" creationId="{CDE1DA1E-30FF-43A7-9C4D-817011045FF2}"/>
          </ac:spMkLst>
        </pc:spChg>
        <pc:picChg chg="mod">
          <ac:chgData name="Tim Hayward" userId="7a1dd755-c1f4-44df-a9e6-dcfda3159f82" providerId="ADAL" clId="{840ADAA2-989B-4E0F-823B-BFC46D3F73A8}" dt="2024-11-08T15:15:15.989" v="52" actId="14826"/>
          <ac:picMkLst>
            <pc:docMk/>
            <pc:sldMk cId="2098260138" sldId="284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840ADAA2-989B-4E0F-823B-BFC46D3F73A8}" dt="2024-11-08T15:17:10.584" v="156" actId="20577"/>
        <pc:sldMkLst>
          <pc:docMk/>
          <pc:sldMk cId="2075331569" sldId="285"/>
        </pc:sldMkLst>
        <pc:spChg chg="mod">
          <ac:chgData name="Tim Hayward" userId="7a1dd755-c1f4-44df-a9e6-dcfda3159f82" providerId="ADAL" clId="{840ADAA2-989B-4E0F-823B-BFC46D3F73A8}" dt="2024-11-08T15:17:10.584" v="156" actId="20577"/>
          <ac:spMkLst>
            <pc:docMk/>
            <pc:sldMk cId="2075331569" sldId="285"/>
            <ac:spMk id="14" creationId="{6163DE35-6E08-490E-AA42-4A56D8248F43}"/>
          </ac:spMkLst>
        </pc:spChg>
        <pc:picChg chg="mod">
          <ac:chgData name="Tim Hayward" userId="7a1dd755-c1f4-44df-a9e6-dcfda3159f82" providerId="ADAL" clId="{840ADAA2-989B-4E0F-823B-BFC46D3F73A8}" dt="2024-11-08T15:15:23.726" v="54" actId="14826"/>
          <ac:picMkLst>
            <pc:docMk/>
            <pc:sldMk cId="2075331569" sldId="285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840ADAA2-989B-4E0F-823B-BFC46D3F73A8}" dt="2024-11-08T15:17:35.897" v="170" actId="20577"/>
        <pc:sldMkLst>
          <pc:docMk/>
          <pc:sldMk cId="629676225" sldId="286"/>
        </pc:sldMkLst>
        <pc:spChg chg="mod">
          <ac:chgData name="Tim Hayward" userId="7a1dd755-c1f4-44df-a9e6-dcfda3159f82" providerId="ADAL" clId="{840ADAA2-989B-4E0F-823B-BFC46D3F73A8}" dt="2024-11-08T15:17:35.897" v="170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7:54.855" v="227" actId="1076"/>
        <pc:sldMkLst>
          <pc:docMk/>
          <pc:sldMk cId="1324666303" sldId="287"/>
        </pc:sldMkLst>
        <pc:spChg chg="mod">
          <ac:chgData name="Tim Hayward" userId="7a1dd755-c1f4-44df-a9e6-dcfda3159f82" providerId="ADAL" clId="{840ADAA2-989B-4E0F-823B-BFC46D3F73A8}" dt="2024-11-08T15:17:54.855" v="227" actId="1076"/>
          <ac:spMkLst>
            <pc:docMk/>
            <pc:sldMk cId="1324666303" sldId="28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12.239" v="259" actId="20577"/>
        <pc:sldMkLst>
          <pc:docMk/>
          <pc:sldMk cId="4220294697" sldId="288"/>
        </pc:sldMkLst>
        <pc:spChg chg="mod">
          <ac:chgData name="Tim Hayward" userId="7a1dd755-c1f4-44df-a9e6-dcfda3159f82" providerId="ADAL" clId="{840ADAA2-989B-4E0F-823B-BFC46D3F73A8}" dt="2024-11-08T15:18:12.239" v="259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8:27.281" v="310" actId="1076"/>
        <pc:sldMkLst>
          <pc:docMk/>
          <pc:sldMk cId="3186169740" sldId="289"/>
        </pc:sldMkLst>
        <pc:spChg chg="mod">
          <ac:chgData name="Tim Hayward" userId="7a1dd755-c1f4-44df-a9e6-dcfda3159f82" providerId="ADAL" clId="{840ADAA2-989B-4E0F-823B-BFC46D3F73A8}" dt="2024-11-08T15:18:27.281" v="310" actId="1076"/>
          <ac:spMkLst>
            <pc:docMk/>
            <pc:sldMk cId="3186169740" sldId="28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46.052" v="338" actId="20577"/>
        <pc:sldMkLst>
          <pc:docMk/>
          <pc:sldMk cId="1173253946" sldId="290"/>
        </pc:sldMkLst>
        <pc:spChg chg="mod">
          <ac:chgData name="Tim Hayward" userId="7a1dd755-c1f4-44df-a9e6-dcfda3159f82" providerId="ADAL" clId="{840ADAA2-989B-4E0F-823B-BFC46D3F73A8}" dt="2024-11-08T15:18:46.052" v="338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9:08.770" v="405" actId="20577"/>
        <pc:sldMkLst>
          <pc:docMk/>
          <pc:sldMk cId="157930767" sldId="291"/>
        </pc:sldMkLst>
        <pc:spChg chg="mod">
          <ac:chgData name="Tim Hayward" userId="7a1dd755-c1f4-44df-a9e6-dcfda3159f82" providerId="ADAL" clId="{840ADAA2-989B-4E0F-823B-BFC46D3F73A8}" dt="2024-11-08T15:19:08.770" v="405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9:47.067" v="461" actId="1076"/>
        <pc:sldMkLst>
          <pc:docMk/>
          <pc:sldMk cId="3102590321" sldId="292"/>
        </pc:sldMkLst>
        <pc:spChg chg="mod">
          <ac:chgData name="Tim Hayward" userId="7a1dd755-c1f4-44df-a9e6-dcfda3159f82" providerId="ADAL" clId="{840ADAA2-989B-4E0F-823B-BFC46D3F73A8}" dt="2024-11-08T15:19:47.067" v="461" actId="1076"/>
          <ac:spMkLst>
            <pc:docMk/>
            <pc:sldMk cId="3102590321" sldId="29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20:31.482" v="543" actId="20577"/>
        <pc:sldMkLst>
          <pc:docMk/>
          <pc:sldMk cId="1448103006" sldId="293"/>
        </pc:sldMkLst>
        <pc:spChg chg="mod">
          <ac:chgData name="Tim Hayward" userId="7a1dd755-c1f4-44df-a9e6-dcfda3159f82" providerId="ADAL" clId="{840ADAA2-989B-4E0F-823B-BFC46D3F73A8}" dt="2024-11-08T15:20:31.482" v="543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840ADAA2-989B-4E0F-823B-BFC46D3F73A8}" dt="2024-11-08T15:20:37.233" v="544" actId="47"/>
        <pc:sldMkLst>
          <pc:docMk/>
          <pc:sldMk cId="3245692326" sldId="294"/>
        </pc:sldMkLst>
      </pc:sldChg>
      <pc:sldChg chg="add del">
        <pc:chgData name="Tim Hayward" userId="7a1dd755-c1f4-44df-a9e6-dcfda3159f82" providerId="ADAL" clId="{840ADAA2-989B-4E0F-823B-BFC46D3F73A8}" dt="2024-11-08T15:20:37.820" v="545" actId="47"/>
        <pc:sldMkLst>
          <pc:docMk/>
          <pc:sldMk cId="1672888047" sldId="295"/>
        </pc:sldMkLst>
      </pc:sldChg>
    </pc:docChg>
  </pc:docChgLst>
  <pc:docChgLst>
    <pc:chgData name="Tim Hayward" userId="7a1dd755-c1f4-44df-a9e6-dcfda3159f82" providerId="ADAL" clId="{AB2A8883-E1D4-40E5-8C8B-771F279EA143}"/>
    <pc:docChg chg="undo redo custSel addSld delSld modSld">
      <pc:chgData name="Tim Hayward" userId="7a1dd755-c1f4-44df-a9e6-dcfda3159f82" providerId="ADAL" clId="{AB2A8883-E1D4-40E5-8C8B-771F279EA143}" dt="2025-05-15T22:03:08.447" v="820" actId="1076"/>
      <pc:docMkLst>
        <pc:docMk/>
      </pc:docMkLst>
      <pc:sldChg chg="modSp mod">
        <pc:chgData name="Tim Hayward" userId="7a1dd755-c1f4-44df-a9e6-dcfda3159f82" providerId="ADAL" clId="{AB2A8883-E1D4-40E5-8C8B-771F279EA143}" dt="2025-05-15T21:50:04.983" v="3" actId="20577"/>
        <pc:sldMkLst>
          <pc:docMk/>
          <pc:sldMk cId="2810745965" sldId="256"/>
        </pc:sldMkLst>
        <pc:spChg chg="mod">
          <ac:chgData name="Tim Hayward" userId="7a1dd755-c1f4-44df-a9e6-dcfda3159f82" providerId="ADAL" clId="{AB2A8883-E1D4-40E5-8C8B-771F279EA143}" dt="2025-05-15T21:50:04.983" v="3" actId="20577"/>
          <ac:spMkLst>
            <pc:docMk/>
            <pc:sldMk cId="2810745965" sldId="25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02.472" v="2" actId="20577"/>
        <pc:sldMkLst>
          <pc:docMk/>
          <pc:sldMk cId="3532451446" sldId="259"/>
        </pc:sldMkLst>
        <pc:spChg chg="mod">
          <ac:chgData name="Tim Hayward" userId="7a1dd755-c1f4-44df-a9e6-dcfda3159f82" providerId="ADAL" clId="{AB2A8883-E1D4-40E5-8C8B-771F279EA143}" dt="2025-05-15T21:50:02.472" v="2" actId="20577"/>
          <ac:spMkLst>
            <pc:docMk/>
            <pc:sldMk cId="3532451446" sldId="259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49:59.970" v="1" actId="20577"/>
        <pc:sldMkLst>
          <pc:docMk/>
          <pc:sldMk cId="334699340" sldId="261"/>
        </pc:sldMkLst>
        <pc:spChg chg="mod">
          <ac:chgData name="Tim Hayward" userId="7a1dd755-c1f4-44df-a9e6-dcfda3159f82" providerId="ADAL" clId="{AB2A8883-E1D4-40E5-8C8B-771F279EA143}" dt="2025-05-15T21:49:59.970" v="1" actId="20577"/>
          <ac:spMkLst>
            <pc:docMk/>
            <pc:sldMk cId="334699340" sldId="261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0:07.811" v="4" actId="20577"/>
        <pc:sldMkLst>
          <pc:docMk/>
          <pc:sldMk cId="3367909870" sldId="264"/>
        </pc:sldMkLst>
        <pc:spChg chg="mod">
          <ac:chgData name="Tim Hayward" userId="7a1dd755-c1f4-44df-a9e6-dcfda3159f82" providerId="ADAL" clId="{AB2A8883-E1D4-40E5-8C8B-771F279EA143}" dt="2025-05-15T21:50:07.811" v="4" actId="20577"/>
          <ac:spMkLst>
            <pc:docMk/>
            <pc:sldMk cId="3367909870" sldId="26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10.972" v="5" actId="20577"/>
        <pc:sldMkLst>
          <pc:docMk/>
          <pc:sldMk cId="468118131" sldId="265"/>
        </pc:sldMkLst>
        <pc:spChg chg="mod">
          <ac:chgData name="Tim Hayward" userId="7a1dd755-c1f4-44df-a9e6-dcfda3159f82" providerId="ADAL" clId="{AB2A8883-E1D4-40E5-8C8B-771F279EA143}" dt="2025-05-15T21:50:10.972" v="5" actId="20577"/>
          <ac:spMkLst>
            <pc:docMk/>
            <pc:sldMk cId="468118131" sldId="26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15.277" v="6" actId="20577"/>
        <pc:sldMkLst>
          <pc:docMk/>
          <pc:sldMk cId="2443021683" sldId="266"/>
        </pc:sldMkLst>
        <pc:spChg chg="mod">
          <ac:chgData name="Tim Hayward" userId="7a1dd755-c1f4-44df-a9e6-dcfda3159f82" providerId="ADAL" clId="{AB2A8883-E1D4-40E5-8C8B-771F279EA143}" dt="2025-05-15T21:50:15.277" v="6" actId="20577"/>
          <ac:spMkLst>
            <pc:docMk/>
            <pc:sldMk cId="2443021683" sldId="26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17.714" v="7" actId="20577"/>
        <pc:sldMkLst>
          <pc:docMk/>
          <pc:sldMk cId="3508860533" sldId="267"/>
        </pc:sldMkLst>
        <pc:spChg chg="mod">
          <ac:chgData name="Tim Hayward" userId="7a1dd755-c1f4-44df-a9e6-dcfda3159f82" providerId="ADAL" clId="{AB2A8883-E1D4-40E5-8C8B-771F279EA143}" dt="2025-05-15T21:50:17.714" v="7" actId="20577"/>
          <ac:spMkLst>
            <pc:docMk/>
            <pc:sldMk cId="3508860533" sldId="26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20.628" v="8" actId="20577"/>
        <pc:sldMkLst>
          <pc:docMk/>
          <pc:sldMk cId="2547762782" sldId="268"/>
        </pc:sldMkLst>
        <pc:spChg chg="mod">
          <ac:chgData name="Tim Hayward" userId="7a1dd755-c1f4-44df-a9e6-dcfda3159f82" providerId="ADAL" clId="{AB2A8883-E1D4-40E5-8C8B-771F279EA143}" dt="2025-05-15T21:50:20.628" v="8" actId="20577"/>
          <ac:spMkLst>
            <pc:docMk/>
            <pc:sldMk cId="2547762782" sldId="26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23.180" v="9" actId="20577"/>
        <pc:sldMkLst>
          <pc:docMk/>
          <pc:sldMk cId="4136532577" sldId="269"/>
        </pc:sldMkLst>
        <pc:spChg chg="mod">
          <ac:chgData name="Tim Hayward" userId="7a1dd755-c1f4-44df-a9e6-dcfda3159f82" providerId="ADAL" clId="{AB2A8883-E1D4-40E5-8C8B-771F279EA143}" dt="2025-05-15T21:50:23.180" v="9" actId="20577"/>
          <ac:spMkLst>
            <pc:docMk/>
            <pc:sldMk cId="4136532577" sldId="26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25.504" v="10" actId="20577"/>
        <pc:sldMkLst>
          <pc:docMk/>
          <pc:sldMk cId="783777180" sldId="270"/>
        </pc:sldMkLst>
        <pc:spChg chg="mod">
          <ac:chgData name="Tim Hayward" userId="7a1dd755-c1f4-44df-a9e6-dcfda3159f82" providerId="ADAL" clId="{AB2A8883-E1D4-40E5-8C8B-771F279EA143}" dt="2025-05-15T21:50:25.504" v="10" actId="20577"/>
          <ac:spMkLst>
            <pc:docMk/>
            <pc:sldMk cId="783777180" sldId="27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27.805" v="11" actId="20577"/>
        <pc:sldMkLst>
          <pc:docMk/>
          <pc:sldMk cId="1786835687" sldId="271"/>
        </pc:sldMkLst>
        <pc:spChg chg="mod">
          <ac:chgData name="Tim Hayward" userId="7a1dd755-c1f4-44df-a9e6-dcfda3159f82" providerId="ADAL" clId="{AB2A8883-E1D4-40E5-8C8B-771F279EA143}" dt="2025-05-15T21:50:27.805" v="11" actId="20577"/>
          <ac:spMkLst>
            <pc:docMk/>
            <pc:sldMk cId="1786835687" sldId="27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35.413" v="18" actId="20577"/>
        <pc:sldMkLst>
          <pc:docMk/>
          <pc:sldMk cId="388433392" sldId="272"/>
        </pc:sldMkLst>
        <pc:spChg chg="mod">
          <ac:chgData name="Tim Hayward" userId="7a1dd755-c1f4-44df-a9e6-dcfda3159f82" providerId="ADAL" clId="{AB2A8883-E1D4-40E5-8C8B-771F279EA143}" dt="2025-05-15T21:50:35.413" v="18" actId="20577"/>
          <ac:spMkLst>
            <pc:docMk/>
            <pc:sldMk cId="388433392" sldId="27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53.431" v="33" actId="20577"/>
        <pc:sldMkLst>
          <pc:docMk/>
          <pc:sldMk cId="1287575832" sldId="273"/>
        </pc:sldMkLst>
        <pc:spChg chg="mod">
          <ac:chgData name="Tim Hayward" userId="7a1dd755-c1f4-44df-a9e6-dcfda3159f82" providerId="ADAL" clId="{AB2A8883-E1D4-40E5-8C8B-771F279EA143}" dt="2025-05-15T21:50:53.431" v="33" actId="20577"/>
          <ac:spMkLst>
            <pc:docMk/>
            <pc:sldMk cId="1287575832" sldId="27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56.963" v="35" actId="20577"/>
        <pc:sldMkLst>
          <pc:docMk/>
          <pc:sldMk cId="3128481002" sldId="274"/>
        </pc:sldMkLst>
        <pc:spChg chg="mod">
          <ac:chgData name="Tim Hayward" userId="7a1dd755-c1f4-44df-a9e6-dcfda3159f82" providerId="ADAL" clId="{AB2A8883-E1D4-40E5-8C8B-771F279EA143}" dt="2025-05-15T21:50:56.963" v="35" actId="20577"/>
          <ac:spMkLst>
            <pc:docMk/>
            <pc:sldMk cId="3128481002" sldId="27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59.544" v="37" actId="20577"/>
        <pc:sldMkLst>
          <pc:docMk/>
          <pc:sldMk cId="905752757" sldId="275"/>
        </pc:sldMkLst>
        <pc:spChg chg="mod">
          <ac:chgData name="Tim Hayward" userId="7a1dd755-c1f4-44df-a9e6-dcfda3159f82" providerId="ADAL" clId="{AB2A8883-E1D4-40E5-8C8B-771F279EA143}" dt="2025-05-15T21:50:59.544" v="3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03.640" v="40" actId="20577"/>
        <pc:sldMkLst>
          <pc:docMk/>
          <pc:sldMk cId="2661272874" sldId="276"/>
        </pc:sldMkLst>
        <pc:spChg chg="mod">
          <ac:chgData name="Tim Hayward" userId="7a1dd755-c1f4-44df-a9e6-dcfda3159f82" providerId="ADAL" clId="{AB2A8883-E1D4-40E5-8C8B-771F279EA143}" dt="2025-05-15T21:51:03.640" v="40" actId="20577"/>
          <ac:spMkLst>
            <pc:docMk/>
            <pc:sldMk cId="2661272874" sldId="27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06.481" v="43" actId="20577"/>
        <pc:sldMkLst>
          <pc:docMk/>
          <pc:sldMk cId="2911201069" sldId="277"/>
        </pc:sldMkLst>
        <pc:spChg chg="mod">
          <ac:chgData name="Tim Hayward" userId="7a1dd755-c1f4-44df-a9e6-dcfda3159f82" providerId="ADAL" clId="{AB2A8883-E1D4-40E5-8C8B-771F279EA143}" dt="2025-05-15T21:51:06.481" v="43" actId="20577"/>
          <ac:spMkLst>
            <pc:docMk/>
            <pc:sldMk cId="2911201069" sldId="27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16.409" v="50" actId="20577"/>
        <pc:sldMkLst>
          <pc:docMk/>
          <pc:sldMk cId="3236355311" sldId="278"/>
        </pc:sldMkLst>
        <pc:spChg chg="mod">
          <ac:chgData name="Tim Hayward" userId="7a1dd755-c1f4-44df-a9e6-dcfda3159f82" providerId="ADAL" clId="{AB2A8883-E1D4-40E5-8C8B-771F279EA143}" dt="2025-05-15T21:51:16.409" v="50" actId="20577"/>
          <ac:spMkLst>
            <pc:docMk/>
            <pc:sldMk cId="3236355311" sldId="27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22.042" v="55" actId="20577"/>
        <pc:sldMkLst>
          <pc:docMk/>
          <pc:sldMk cId="1980531521" sldId="279"/>
        </pc:sldMkLst>
        <pc:spChg chg="mod">
          <ac:chgData name="Tim Hayward" userId="7a1dd755-c1f4-44df-a9e6-dcfda3159f82" providerId="ADAL" clId="{AB2A8883-E1D4-40E5-8C8B-771F279EA143}" dt="2025-05-15T21:51:22.042" v="55" actId="20577"/>
          <ac:spMkLst>
            <pc:docMk/>
            <pc:sldMk cId="1980531521" sldId="27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27.993" v="57" actId="20577"/>
        <pc:sldMkLst>
          <pc:docMk/>
          <pc:sldMk cId="2309787066" sldId="280"/>
        </pc:sldMkLst>
        <pc:spChg chg="mod">
          <ac:chgData name="Tim Hayward" userId="7a1dd755-c1f4-44df-a9e6-dcfda3159f82" providerId="ADAL" clId="{AB2A8883-E1D4-40E5-8C8B-771F279EA143}" dt="2025-05-15T21:51:27.993" v="57" actId="20577"/>
          <ac:spMkLst>
            <pc:docMk/>
            <pc:sldMk cId="2309787066" sldId="28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31.906" v="59" actId="20577"/>
        <pc:sldMkLst>
          <pc:docMk/>
          <pc:sldMk cId="2769875818" sldId="281"/>
        </pc:sldMkLst>
        <pc:spChg chg="mod">
          <ac:chgData name="Tim Hayward" userId="7a1dd755-c1f4-44df-a9e6-dcfda3159f82" providerId="ADAL" clId="{AB2A8883-E1D4-40E5-8C8B-771F279EA143}" dt="2025-05-15T21:51:31.906" v="59" actId="20577"/>
          <ac:spMkLst>
            <pc:docMk/>
            <pc:sldMk cId="2769875818" sldId="28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31.903" v="15" actId="20577"/>
        <pc:sldMkLst>
          <pc:docMk/>
          <pc:sldMk cId="2354486252" sldId="282"/>
        </pc:sldMkLst>
        <pc:spChg chg="mod">
          <ac:chgData name="Tim Hayward" userId="7a1dd755-c1f4-44df-a9e6-dcfda3159f82" providerId="ADAL" clId="{AB2A8883-E1D4-40E5-8C8B-771F279EA143}" dt="2025-05-15T21:50:31.903" v="15" actId="20577"/>
          <ac:spMkLst>
            <pc:docMk/>
            <pc:sldMk cId="2354486252" sldId="282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1:34.810" v="60" actId="20577"/>
        <pc:sldMkLst>
          <pc:docMk/>
          <pc:sldMk cId="3582198753" sldId="283"/>
        </pc:sldMkLst>
        <pc:spChg chg="mod">
          <ac:chgData name="Tim Hayward" userId="7a1dd755-c1f4-44df-a9e6-dcfda3159f82" providerId="ADAL" clId="{AB2A8883-E1D4-40E5-8C8B-771F279EA143}" dt="2025-05-15T21:51:34.810" v="60" actId="20577"/>
          <ac:spMkLst>
            <pc:docMk/>
            <pc:sldMk cId="3582198753" sldId="283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1:37.519" v="61" actId="20577"/>
        <pc:sldMkLst>
          <pc:docMk/>
          <pc:sldMk cId="2098260138" sldId="284"/>
        </pc:sldMkLst>
        <pc:spChg chg="mod">
          <ac:chgData name="Tim Hayward" userId="7a1dd755-c1f4-44df-a9e6-dcfda3159f82" providerId="ADAL" clId="{AB2A8883-E1D4-40E5-8C8B-771F279EA143}" dt="2025-05-15T21:51:37.519" v="61" actId="20577"/>
          <ac:spMkLst>
            <pc:docMk/>
            <pc:sldMk cId="2098260138" sldId="28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39.681" v="62" actId="20577"/>
        <pc:sldMkLst>
          <pc:docMk/>
          <pc:sldMk cId="2075331569" sldId="285"/>
        </pc:sldMkLst>
        <pc:spChg chg="mod">
          <ac:chgData name="Tim Hayward" userId="7a1dd755-c1f4-44df-a9e6-dcfda3159f82" providerId="ADAL" clId="{AB2A8883-E1D4-40E5-8C8B-771F279EA143}" dt="2025-05-15T21:51:39.681" v="62" actId="20577"/>
          <ac:spMkLst>
            <pc:docMk/>
            <pc:sldMk cId="2075331569" sldId="28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42.010" v="63" actId="20577"/>
        <pc:sldMkLst>
          <pc:docMk/>
          <pc:sldMk cId="629676225" sldId="286"/>
        </pc:sldMkLst>
        <pc:spChg chg="mod">
          <ac:chgData name="Tim Hayward" userId="7a1dd755-c1f4-44df-a9e6-dcfda3159f82" providerId="ADAL" clId="{AB2A8883-E1D4-40E5-8C8B-771F279EA143}" dt="2025-05-15T21:51:42.010" v="63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43.917" v="64" actId="20577"/>
        <pc:sldMkLst>
          <pc:docMk/>
          <pc:sldMk cId="1324666303" sldId="287"/>
        </pc:sldMkLst>
        <pc:spChg chg="mod">
          <ac:chgData name="Tim Hayward" userId="7a1dd755-c1f4-44df-a9e6-dcfda3159f82" providerId="ADAL" clId="{AB2A8883-E1D4-40E5-8C8B-771F279EA143}" dt="2025-05-15T21:51:43.917" v="64" actId="20577"/>
          <ac:spMkLst>
            <pc:docMk/>
            <pc:sldMk cId="1324666303" sldId="28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46.113" v="65" actId="20577"/>
        <pc:sldMkLst>
          <pc:docMk/>
          <pc:sldMk cId="4220294697" sldId="288"/>
        </pc:sldMkLst>
        <pc:spChg chg="mod">
          <ac:chgData name="Tim Hayward" userId="7a1dd755-c1f4-44df-a9e6-dcfda3159f82" providerId="ADAL" clId="{AB2A8883-E1D4-40E5-8C8B-771F279EA143}" dt="2025-05-15T21:51:46.113" v="65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48.019" v="66" actId="20577"/>
        <pc:sldMkLst>
          <pc:docMk/>
          <pc:sldMk cId="3186169740" sldId="289"/>
        </pc:sldMkLst>
        <pc:spChg chg="mod">
          <ac:chgData name="Tim Hayward" userId="7a1dd755-c1f4-44df-a9e6-dcfda3159f82" providerId="ADAL" clId="{AB2A8883-E1D4-40E5-8C8B-771F279EA143}" dt="2025-05-15T21:51:48.019" v="66" actId="20577"/>
          <ac:spMkLst>
            <pc:docMk/>
            <pc:sldMk cId="3186169740" sldId="28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0.202" v="67" actId="20577"/>
        <pc:sldMkLst>
          <pc:docMk/>
          <pc:sldMk cId="1173253946" sldId="290"/>
        </pc:sldMkLst>
        <pc:spChg chg="mod">
          <ac:chgData name="Tim Hayward" userId="7a1dd755-c1f4-44df-a9e6-dcfda3159f82" providerId="ADAL" clId="{AB2A8883-E1D4-40E5-8C8B-771F279EA143}" dt="2025-05-15T21:51:50.202" v="67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52.207" v="68" actId="20577"/>
        <pc:sldMkLst>
          <pc:docMk/>
          <pc:sldMk cId="157930767" sldId="291"/>
        </pc:sldMkLst>
        <pc:spChg chg="mod">
          <ac:chgData name="Tim Hayward" userId="7a1dd755-c1f4-44df-a9e6-dcfda3159f82" providerId="ADAL" clId="{AB2A8883-E1D4-40E5-8C8B-771F279EA143}" dt="2025-05-15T21:51:52.207" v="68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4.967" v="69" actId="20577"/>
        <pc:sldMkLst>
          <pc:docMk/>
          <pc:sldMk cId="3102590321" sldId="292"/>
        </pc:sldMkLst>
        <pc:spChg chg="mod">
          <ac:chgData name="Tim Hayward" userId="7a1dd755-c1f4-44df-a9e6-dcfda3159f82" providerId="ADAL" clId="{AB2A8883-E1D4-40E5-8C8B-771F279EA143}" dt="2025-05-15T21:51:54.967" v="69" actId="20577"/>
          <ac:spMkLst>
            <pc:docMk/>
            <pc:sldMk cId="3102590321" sldId="29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56.771" v="70" actId="20577"/>
        <pc:sldMkLst>
          <pc:docMk/>
          <pc:sldMk cId="1448103006" sldId="293"/>
        </pc:sldMkLst>
        <pc:spChg chg="mod">
          <ac:chgData name="Tim Hayward" userId="7a1dd755-c1f4-44df-a9e6-dcfda3159f82" providerId="ADAL" clId="{AB2A8883-E1D4-40E5-8C8B-771F279EA143}" dt="2025-05-15T21:51:56.771" v="70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9.561" v="71" actId="20577"/>
        <pc:sldMkLst>
          <pc:docMk/>
          <pc:sldMk cId="2957615319" sldId="294"/>
        </pc:sldMkLst>
        <pc:spChg chg="mod">
          <ac:chgData name="Tim Hayward" userId="7a1dd755-c1f4-44df-a9e6-dcfda3159f82" providerId="ADAL" clId="{AB2A8883-E1D4-40E5-8C8B-771F279EA143}" dt="2025-05-15T21:51:59.561" v="71" actId="20577"/>
          <ac:spMkLst>
            <pc:docMk/>
            <pc:sldMk cId="2957615319" sldId="294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2:02.769" v="73" actId="20577"/>
        <pc:sldMkLst>
          <pc:docMk/>
          <pc:sldMk cId="3355645474" sldId="295"/>
        </pc:sldMkLst>
        <pc:spChg chg="mod">
          <ac:chgData name="Tim Hayward" userId="7a1dd755-c1f4-44df-a9e6-dcfda3159f82" providerId="ADAL" clId="{AB2A8883-E1D4-40E5-8C8B-771F279EA143}" dt="2025-05-15T21:52:02.769" v="73" actId="20577"/>
          <ac:spMkLst>
            <pc:docMk/>
            <pc:sldMk cId="3355645474" sldId="295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05.836" v="75" actId="20577"/>
        <pc:sldMkLst>
          <pc:docMk/>
          <pc:sldMk cId="3566709806" sldId="296"/>
        </pc:sldMkLst>
        <pc:spChg chg="mod">
          <ac:chgData name="Tim Hayward" userId="7a1dd755-c1f4-44df-a9e6-dcfda3159f82" providerId="ADAL" clId="{AB2A8883-E1D4-40E5-8C8B-771F279EA143}" dt="2025-05-15T21:52:05.836" v="75" actId="20577"/>
          <ac:spMkLst>
            <pc:docMk/>
            <pc:sldMk cId="3566709806" sldId="29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10.546" v="77" actId="20577"/>
        <pc:sldMkLst>
          <pc:docMk/>
          <pc:sldMk cId="881477875" sldId="297"/>
        </pc:sldMkLst>
        <pc:spChg chg="mod">
          <ac:chgData name="Tim Hayward" userId="7a1dd755-c1f4-44df-a9e6-dcfda3159f82" providerId="ADAL" clId="{AB2A8883-E1D4-40E5-8C8B-771F279EA143}" dt="2025-05-15T21:52:10.546" v="77" actId="20577"/>
          <ac:spMkLst>
            <pc:docMk/>
            <pc:sldMk cId="881477875" sldId="297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20.240" v="85" actId="20577"/>
        <pc:sldMkLst>
          <pc:docMk/>
          <pc:sldMk cId="1759542670" sldId="298"/>
        </pc:sldMkLst>
        <pc:spChg chg="mod">
          <ac:chgData name="Tim Hayward" userId="7a1dd755-c1f4-44df-a9e6-dcfda3159f82" providerId="ADAL" clId="{AB2A8883-E1D4-40E5-8C8B-771F279EA143}" dt="2025-05-15T21:52:20.240" v="85" actId="20577"/>
          <ac:spMkLst>
            <pc:docMk/>
            <pc:sldMk cId="1759542670" sldId="298"/>
            <ac:spMk id="6" creationId="{97DF777C-064E-4137-8D6A-F194AA150AEE}"/>
          </ac:spMkLst>
        </pc:spChg>
      </pc:sldChg>
      <pc:sldChg chg="modSp mod">
        <pc:chgData name="Tim Hayward" userId="7a1dd755-c1f4-44df-a9e6-dcfda3159f82" providerId="ADAL" clId="{AB2A8883-E1D4-40E5-8C8B-771F279EA143}" dt="2025-05-15T21:52:17.147" v="81" actId="20577"/>
        <pc:sldMkLst>
          <pc:docMk/>
          <pc:sldMk cId="2370884206" sldId="299"/>
        </pc:sldMkLst>
        <pc:spChg chg="mod">
          <ac:chgData name="Tim Hayward" userId="7a1dd755-c1f4-44df-a9e6-dcfda3159f82" providerId="ADAL" clId="{AB2A8883-E1D4-40E5-8C8B-771F279EA143}" dt="2025-05-15T21:52:17.147" v="81" actId="20577"/>
          <ac:spMkLst>
            <pc:docMk/>
            <pc:sldMk cId="2370884206" sldId="299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24.926" v="87" actId="20577"/>
        <pc:sldMkLst>
          <pc:docMk/>
          <pc:sldMk cId="2012447542" sldId="300"/>
        </pc:sldMkLst>
        <pc:spChg chg="mod">
          <ac:chgData name="Tim Hayward" userId="7a1dd755-c1f4-44df-a9e6-dcfda3159f82" providerId="ADAL" clId="{AB2A8883-E1D4-40E5-8C8B-771F279EA143}" dt="2025-05-15T21:52:24.926" v="87" actId="20577"/>
          <ac:spMkLst>
            <pc:docMk/>
            <pc:sldMk cId="2012447542" sldId="300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27.942" v="89" actId="20577"/>
        <pc:sldMkLst>
          <pc:docMk/>
          <pc:sldMk cId="39800146" sldId="301"/>
        </pc:sldMkLst>
        <pc:spChg chg="mod">
          <ac:chgData name="Tim Hayward" userId="7a1dd755-c1f4-44df-a9e6-dcfda3159f82" providerId="ADAL" clId="{AB2A8883-E1D4-40E5-8C8B-771F279EA143}" dt="2025-05-15T21:52:27.942" v="89" actId="20577"/>
          <ac:spMkLst>
            <pc:docMk/>
            <pc:sldMk cId="39800146" sldId="301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30.486" v="91" actId="20577"/>
        <pc:sldMkLst>
          <pc:docMk/>
          <pc:sldMk cId="1231890252" sldId="302"/>
        </pc:sldMkLst>
        <pc:spChg chg="mod">
          <ac:chgData name="Tim Hayward" userId="7a1dd755-c1f4-44df-a9e6-dcfda3159f82" providerId="ADAL" clId="{AB2A8883-E1D4-40E5-8C8B-771F279EA143}" dt="2025-05-15T21:52:30.486" v="91" actId="20577"/>
          <ac:spMkLst>
            <pc:docMk/>
            <pc:sldMk cId="1231890252" sldId="302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33.679" v="93" actId="20577"/>
        <pc:sldMkLst>
          <pc:docMk/>
          <pc:sldMk cId="271753892" sldId="303"/>
        </pc:sldMkLst>
        <pc:spChg chg="mod">
          <ac:chgData name="Tim Hayward" userId="7a1dd755-c1f4-44df-a9e6-dcfda3159f82" providerId="ADAL" clId="{AB2A8883-E1D4-40E5-8C8B-771F279EA143}" dt="2025-05-15T21:52:33.679" v="93" actId="20577"/>
          <ac:spMkLst>
            <pc:docMk/>
            <pc:sldMk cId="271753892" sldId="303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36.336" v="95" actId="20577"/>
        <pc:sldMkLst>
          <pc:docMk/>
          <pc:sldMk cId="1258546892" sldId="304"/>
        </pc:sldMkLst>
        <pc:spChg chg="mod">
          <ac:chgData name="Tim Hayward" userId="7a1dd755-c1f4-44df-a9e6-dcfda3159f82" providerId="ADAL" clId="{AB2A8883-E1D4-40E5-8C8B-771F279EA143}" dt="2025-05-15T21:52:36.336" v="95" actId="20577"/>
          <ac:spMkLst>
            <pc:docMk/>
            <pc:sldMk cId="1258546892" sldId="304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41.032" v="97" actId="20577"/>
        <pc:sldMkLst>
          <pc:docMk/>
          <pc:sldMk cId="1077890989" sldId="305"/>
        </pc:sldMkLst>
        <pc:spChg chg="mod">
          <ac:chgData name="Tim Hayward" userId="7a1dd755-c1f4-44df-a9e6-dcfda3159f82" providerId="ADAL" clId="{AB2A8883-E1D4-40E5-8C8B-771F279EA143}" dt="2025-05-15T21:52:41.032" v="97" actId="20577"/>
          <ac:spMkLst>
            <pc:docMk/>
            <pc:sldMk cId="1077890989" sldId="305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44.080" v="99" actId="20577"/>
        <pc:sldMkLst>
          <pc:docMk/>
          <pc:sldMk cId="791391975" sldId="306"/>
        </pc:sldMkLst>
        <pc:spChg chg="mod">
          <ac:chgData name="Tim Hayward" userId="7a1dd755-c1f4-44df-a9e6-dcfda3159f82" providerId="ADAL" clId="{AB2A8883-E1D4-40E5-8C8B-771F279EA143}" dt="2025-05-15T21:52:44.080" v="99" actId="20577"/>
          <ac:spMkLst>
            <pc:docMk/>
            <pc:sldMk cId="791391975" sldId="30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47.704" v="100" actId="20577"/>
        <pc:sldMkLst>
          <pc:docMk/>
          <pc:sldMk cId="2080887408" sldId="309"/>
        </pc:sldMkLst>
        <pc:spChg chg="mod">
          <ac:chgData name="Tim Hayward" userId="7a1dd755-c1f4-44df-a9e6-dcfda3159f82" providerId="ADAL" clId="{AB2A8883-E1D4-40E5-8C8B-771F279EA143}" dt="2025-05-15T21:52:47.704" v="100" actId="20577"/>
          <ac:spMkLst>
            <pc:docMk/>
            <pc:sldMk cId="2080887408" sldId="309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2:51.600" v="101" actId="20577"/>
        <pc:sldMkLst>
          <pc:docMk/>
          <pc:sldMk cId="945021442" sldId="310"/>
        </pc:sldMkLst>
        <pc:spChg chg="mod">
          <ac:chgData name="Tim Hayward" userId="7a1dd755-c1f4-44df-a9e6-dcfda3159f82" providerId="ADAL" clId="{AB2A8883-E1D4-40E5-8C8B-771F279EA143}" dt="2025-05-15T21:52:51.600" v="101" actId="20577"/>
          <ac:spMkLst>
            <pc:docMk/>
            <pc:sldMk cId="945021442" sldId="31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54.489" v="102" actId="20577"/>
        <pc:sldMkLst>
          <pc:docMk/>
          <pc:sldMk cId="677642609" sldId="311"/>
        </pc:sldMkLst>
        <pc:spChg chg="mod">
          <ac:chgData name="Tim Hayward" userId="7a1dd755-c1f4-44df-a9e6-dcfda3159f82" providerId="ADAL" clId="{AB2A8883-E1D4-40E5-8C8B-771F279EA143}" dt="2025-05-15T21:52:54.489" v="102" actId="20577"/>
          <ac:spMkLst>
            <pc:docMk/>
            <pc:sldMk cId="677642609" sldId="31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56.934" v="103" actId="20577"/>
        <pc:sldMkLst>
          <pc:docMk/>
          <pc:sldMk cId="2534798131" sldId="312"/>
        </pc:sldMkLst>
        <pc:spChg chg="mod">
          <ac:chgData name="Tim Hayward" userId="7a1dd755-c1f4-44df-a9e6-dcfda3159f82" providerId="ADAL" clId="{AB2A8883-E1D4-40E5-8C8B-771F279EA143}" dt="2025-05-15T21:52:56.934" v="103" actId="20577"/>
          <ac:spMkLst>
            <pc:docMk/>
            <pc:sldMk cId="2534798131" sldId="31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58.822" v="104" actId="20577"/>
        <pc:sldMkLst>
          <pc:docMk/>
          <pc:sldMk cId="4069924872" sldId="313"/>
        </pc:sldMkLst>
        <pc:spChg chg="mod">
          <ac:chgData name="Tim Hayward" userId="7a1dd755-c1f4-44df-a9e6-dcfda3159f82" providerId="ADAL" clId="{AB2A8883-E1D4-40E5-8C8B-771F279EA143}" dt="2025-05-15T21:52:58.822" v="104" actId="20577"/>
          <ac:spMkLst>
            <pc:docMk/>
            <pc:sldMk cId="4069924872" sldId="31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0.780" v="105" actId="20577"/>
        <pc:sldMkLst>
          <pc:docMk/>
          <pc:sldMk cId="3787762421" sldId="314"/>
        </pc:sldMkLst>
        <pc:spChg chg="mod">
          <ac:chgData name="Tim Hayward" userId="7a1dd755-c1f4-44df-a9e6-dcfda3159f82" providerId="ADAL" clId="{AB2A8883-E1D4-40E5-8C8B-771F279EA143}" dt="2025-05-15T21:53:00.780" v="105" actId="20577"/>
          <ac:spMkLst>
            <pc:docMk/>
            <pc:sldMk cId="3787762421" sldId="31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02.969" v="106" actId="20577"/>
        <pc:sldMkLst>
          <pc:docMk/>
          <pc:sldMk cId="1913056591" sldId="315"/>
        </pc:sldMkLst>
        <pc:spChg chg="mod">
          <ac:chgData name="Tim Hayward" userId="7a1dd755-c1f4-44df-a9e6-dcfda3159f82" providerId="ADAL" clId="{AB2A8883-E1D4-40E5-8C8B-771F279EA143}" dt="2025-05-15T21:53:02.969" v="106" actId="20577"/>
          <ac:spMkLst>
            <pc:docMk/>
            <pc:sldMk cId="1913056591" sldId="31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5.121" v="107" actId="20577"/>
        <pc:sldMkLst>
          <pc:docMk/>
          <pc:sldMk cId="3053336474" sldId="316"/>
        </pc:sldMkLst>
        <pc:spChg chg="mod">
          <ac:chgData name="Tim Hayward" userId="7a1dd755-c1f4-44df-a9e6-dcfda3159f82" providerId="ADAL" clId="{AB2A8883-E1D4-40E5-8C8B-771F279EA143}" dt="2025-05-15T21:53:05.121" v="107" actId="20577"/>
          <ac:spMkLst>
            <pc:docMk/>
            <pc:sldMk cId="3053336474" sldId="31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06.929" v="108" actId="20577"/>
        <pc:sldMkLst>
          <pc:docMk/>
          <pc:sldMk cId="1640956917" sldId="317"/>
        </pc:sldMkLst>
        <pc:spChg chg="mod">
          <ac:chgData name="Tim Hayward" userId="7a1dd755-c1f4-44df-a9e6-dcfda3159f82" providerId="ADAL" clId="{AB2A8883-E1D4-40E5-8C8B-771F279EA143}" dt="2025-05-15T21:53:06.929" v="108" actId="20577"/>
          <ac:spMkLst>
            <pc:docMk/>
            <pc:sldMk cId="1640956917" sldId="31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9.112" v="109" actId="20577"/>
        <pc:sldMkLst>
          <pc:docMk/>
          <pc:sldMk cId="2472095588" sldId="318"/>
        </pc:sldMkLst>
        <pc:spChg chg="mod">
          <ac:chgData name="Tim Hayward" userId="7a1dd755-c1f4-44df-a9e6-dcfda3159f82" providerId="ADAL" clId="{AB2A8883-E1D4-40E5-8C8B-771F279EA143}" dt="2025-05-15T21:53:09.112" v="109" actId="20577"/>
          <ac:spMkLst>
            <pc:docMk/>
            <pc:sldMk cId="2472095588" sldId="31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10.966" v="110" actId="20577"/>
        <pc:sldMkLst>
          <pc:docMk/>
          <pc:sldMk cId="4293292153" sldId="319"/>
        </pc:sldMkLst>
        <pc:spChg chg="mod">
          <ac:chgData name="Tim Hayward" userId="7a1dd755-c1f4-44df-a9e6-dcfda3159f82" providerId="ADAL" clId="{AB2A8883-E1D4-40E5-8C8B-771F279EA143}" dt="2025-05-15T21:53:10.966" v="110" actId="20577"/>
          <ac:spMkLst>
            <pc:docMk/>
            <pc:sldMk cId="4293292153" sldId="31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3:52.229" v="112" actId="20577"/>
        <pc:sldMkLst>
          <pc:docMk/>
          <pc:sldMk cId="3869444484" sldId="322"/>
        </pc:sldMkLst>
        <pc:spChg chg="mod">
          <ac:chgData name="Tim Hayward" userId="7a1dd755-c1f4-44df-a9e6-dcfda3159f82" providerId="ADAL" clId="{AB2A8883-E1D4-40E5-8C8B-771F279EA143}" dt="2025-05-15T21:53:52.229" v="112" actId="20577"/>
          <ac:spMkLst>
            <pc:docMk/>
            <pc:sldMk cId="3869444484" sldId="322"/>
            <ac:spMk id="4" creationId="{D20EC8E4-8ED2-498B-A524-0C7D927C9AA7}"/>
          </ac:spMkLst>
        </pc:spChg>
      </pc:sldChg>
      <pc:sldChg chg="modSp add mod">
        <pc:chgData name="Tim Hayward" userId="7a1dd755-c1f4-44df-a9e6-dcfda3159f82" providerId="ADAL" clId="{AB2A8883-E1D4-40E5-8C8B-771F279EA143}" dt="2025-05-15T21:53:55.445" v="114" actId="20577"/>
        <pc:sldMkLst>
          <pc:docMk/>
          <pc:sldMk cId="4039686994" sldId="323"/>
        </pc:sldMkLst>
        <pc:spChg chg="mod">
          <ac:chgData name="Tim Hayward" userId="7a1dd755-c1f4-44df-a9e6-dcfda3159f82" providerId="ADAL" clId="{AB2A8883-E1D4-40E5-8C8B-771F279EA143}" dt="2025-05-15T21:53:55.445" v="114" actId="20577"/>
          <ac:spMkLst>
            <pc:docMk/>
            <pc:sldMk cId="4039686994" sldId="32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3:58.078" v="116" actId="20577"/>
        <pc:sldMkLst>
          <pc:docMk/>
          <pc:sldMk cId="2818115726" sldId="324"/>
        </pc:sldMkLst>
        <pc:spChg chg="mod">
          <ac:chgData name="Tim Hayward" userId="7a1dd755-c1f4-44df-a9e6-dcfda3159f82" providerId="ADAL" clId="{AB2A8883-E1D4-40E5-8C8B-771F279EA143}" dt="2025-05-15T21:53:58.078" v="116" actId="20577"/>
          <ac:spMkLst>
            <pc:docMk/>
            <pc:sldMk cId="2818115726" sldId="32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0.215" v="118" actId="20577"/>
        <pc:sldMkLst>
          <pc:docMk/>
          <pc:sldMk cId="1444663269" sldId="325"/>
        </pc:sldMkLst>
        <pc:spChg chg="mod">
          <ac:chgData name="Tim Hayward" userId="7a1dd755-c1f4-44df-a9e6-dcfda3159f82" providerId="ADAL" clId="{AB2A8883-E1D4-40E5-8C8B-771F279EA143}" dt="2025-05-15T21:54:00.215" v="118" actId="20577"/>
          <ac:spMkLst>
            <pc:docMk/>
            <pc:sldMk cId="1444663269" sldId="32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02.254" v="120" actId="20577"/>
        <pc:sldMkLst>
          <pc:docMk/>
          <pc:sldMk cId="1572887004" sldId="326"/>
        </pc:sldMkLst>
        <pc:spChg chg="mod">
          <ac:chgData name="Tim Hayward" userId="7a1dd755-c1f4-44df-a9e6-dcfda3159f82" providerId="ADAL" clId="{AB2A8883-E1D4-40E5-8C8B-771F279EA143}" dt="2025-05-15T21:54:02.254" v="120" actId="20577"/>
          <ac:spMkLst>
            <pc:docMk/>
            <pc:sldMk cId="1572887004" sldId="326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4.409" v="122" actId="20577"/>
        <pc:sldMkLst>
          <pc:docMk/>
          <pc:sldMk cId="3187726890" sldId="327"/>
        </pc:sldMkLst>
        <pc:spChg chg="mod">
          <ac:chgData name="Tim Hayward" userId="7a1dd755-c1f4-44df-a9e6-dcfda3159f82" providerId="ADAL" clId="{AB2A8883-E1D4-40E5-8C8B-771F279EA143}" dt="2025-05-15T21:54:04.409" v="122" actId="20577"/>
          <ac:spMkLst>
            <pc:docMk/>
            <pc:sldMk cId="3187726890" sldId="32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06.600" v="124" actId="20577"/>
        <pc:sldMkLst>
          <pc:docMk/>
          <pc:sldMk cId="3617239862" sldId="328"/>
        </pc:sldMkLst>
        <pc:spChg chg="mod">
          <ac:chgData name="Tim Hayward" userId="7a1dd755-c1f4-44df-a9e6-dcfda3159f82" providerId="ADAL" clId="{AB2A8883-E1D4-40E5-8C8B-771F279EA143}" dt="2025-05-15T21:54:06.600" v="124" actId="20577"/>
          <ac:spMkLst>
            <pc:docMk/>
            <pc:sldMk cId="3617239862" sldId="32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9.151" v="126" actId="20577"/>
        <pc:sldMkLst>
          <pc:docMk/>
          <pc:sldMk cId="903600383" sldId="329"/>
        </pc:sldMkLst>
        <pc:spChg chg="mod">
          <ac:chgData name="Tim Hayward" userId="7a1dd755-c1f4-44df-a9e6-dcfda3159f82" providerId="ADAL" clId="{AB2A8883-E1D4-40E5-8C8B-771F279EA143}" dt="2025-05-15T21:54:09.151" v="126" actId="20577"/>
          <ac:spMkLst>
            <pc:docMk/>
            <pc:sldMk cId="903600383" sldId="32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14.006" v="132" actId="20577"/>
        <pc:sldMkLst>
          <pc:docMk/>
          <pc:sldMk cId="3287391599" sldId="330"/>
        </pc:sldMkLst>
        <pc:spChg chg="mod">
          <ac:chgData name="Tim Hayward" userId="7a1dd755-c1f4-44df-a9e6-dcfda3159f82" providerId="ADAL" clId="{AB2A8883-E1D4-40E5-8C8B-771F279EA143}" dt="2025-05-15T21:54:14.006" v="132" actId="20577"/>
          <ac:spMkLst>
            <pc:docMk/>
            <pc:sldMk cId="3287391599" sldId="33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17.385" v="134" actId="20577"/>
        <pc:sldMkLst>
          <pc:docMk/>
          <pc:sldMk cId="2222708294" sldId="331"/>
        </pc:sldMkLst>
        <pc:spChg chg="mod">
          <ac:chgData name="Tim Hayward" userId="7a1dd755-c1f4-44df-a9e6-dcfda3159f82" providerId="ADAL" clId="{AB2A8883-E1D4-40E5-8C8B-771F279EA143}" dt="2025-05-15T21:54:17.385" v="134" actId="20577"/>
          <ac:spMkLst>
            <pc:docMk/>
            <pc:sldMk cId="2222708294" sldId="33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19.777" v="136" actId="20577"/>
        <pc:sldMkLst>
          <pc:docMk/>
          <pc:sldMk cId="2942568049" sldId="332"/>
        </pc:sldMkLst>
        <pc:spChg chg="mod">
          <ac:chgData name="Tim Hayward" userId="7a1dd755-c1f4-44df-a9e6-dcfda3159f82" providerId="ADAL" clId="{AB2A8883-E1D4-40E5-8C8B-771F279EA143}" dt="2025-05-15T21:54:19.777" v="136" actId="20577"/>
          <ac:spMkLst>
            <pc:docMk/>
            <pc:sldMk cId="2942568049" sldId="33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22.582" v="137" actId="20577"/>
        <pc:sldMkLst>
          <pc:docMk/>
          <pc:sldMk cId="4215139712" sldId="333"/>
        </pc:sldMkLst>
        <pc:spChg chg="mod">
          <ac:chgData name="Tim Hayward" userId="7a1dd755-c1f4-44df-a9e6-dcfda3159f82" providerId="ADAL" clId="{AB2A8883-E1D4-40E5-8C8B-771F279EA143}" dt="2025-05-15T21:54:22.582" v="137" actId="20577"/>
          <ac:spMkLst>
            <pc:docMk/>
            <pc:sldMk cId="4215139712" sldId="333"/>
            <ac:spMk id="4" creationId="{D20EC8E4-8ED2-498B-A524-0C7D927C9AA7}"/>
          </ac:spMkLst>
        </pc:spChg>
      </pc:sldChg>
      <pc:sldChg chg="modSp add mod">
        <pc:chgData name="Tim Hayward" userId="7a1dd755-c1f4-44df-a9e6-dcfda3159f82" providerId="ADAL" clId="{AB2A8883-E1D4-40E5-8C8B-771F279EA143}" dt="2025-05-15T21:54:25.305" v="138" actId="20577"/>
        <pc:sldMkLst>
          <pc:docMk/>
          <pc:sldMk cId="2679597481" sldId="334"/>
        </pc:sldMkLst>
        <pc:spChg chg="mod">
          <ac:chgData name="Tim Hayward" userId="7a1dd755-c1f4-44df-a9e6-dcfda3159f82" providerId="ADAL" clId="{AB2A8883-E1D4-40E5-8C8B-771F279EA143}" dt="2025-05-15T21:54:25.305" v="138" actId="20577"/>
          <ac:spMkLst>
            <pc:docMk/>
            <pc:sldMk cId="2679597481" sldId="334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27.201" v="139" actId="20577"/>
        <pc:sldMkLst>
          <pc:docMk/>
          <pc:sldMk cId="3462648053" sldId="335"/>
        </pc:sldMkLst>
        <pc:spChg chg="mod">
          <ac:chgData name="Tim Hayward" userId="7a1dd755-c1f4-44df-a9e6-dcfda3159f82" providerId="ADAL" clId="{AB2A8883-E1D4-40E5-8C8B-771F279EA143}" dt="2025-05-15T21:54:27.201" v="139" actId="20577"/>
          <ac:spMkLst>
            <pc:docMk/>
            <pc:sldMk cId="3462648053" sldId="335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30.769" v="141" actId="6549"/>
        <pc:sldMkLst>
          <pc:docMk/>
          <pc:sldMk cId="2363338480" sldId="336"/>
        </pc:sldMkLst>
        <pc:spChg chg="mod">
          <ac:chgData name="Tim Hayward" userId="7a1dd755-c1f4-44df-a9e6-dcfda3159f82" providerId="ADAL" clId="{AB2A8883-E1D4-40E5-8C8B-771F279EA143}" dt="2025-05-15T21:54:30.769" v="141" actId="6549"/>
          <ac:spMkLst>
            <pc:docMk/>
            <pc:sldMk cId="2363338480" sldId="33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33.673" v="142" actId="20577"/>
        <pc:sldMkLst>
          <pc:docMk/>
          <pc:sldMk cId="3591004694" sldId="337"/>
        </pc:sldMkLst>
        <pc:spChg chg="mod">
          <ac:chgData name="Tim Hayward" userId="7a1dd755-c1f4-44df-a9e6-dcfda3159f82" providerId="ADAL" clId="{AB2A8883-E1D4-40E5-8C8B-771F279EA143}" dt="2025-05-15T21:54:33.673" v="142" actId="20577"/>
          <ac:spMkLst>
            <pc:docMk/>
            <pc:sldMk cId="3591004694" sldId="33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36.247" v="143" actId="20577"/>
        <pc:sldMkLst>
          <pc:docMk/>
          <pc:sldMk cId="189317247" sldId="338"/>
        </pc:sldMkLst>
        <pc:spChg chg="mod">
          <ac:chgData name="Tim Hayward" userId="7a1dd755-c1f4-44df-a9e6-dcfda3159f82" providerId="ADAL" clId="{AB2A8883-E1D4-40E5-8C8B-771F279EA143}" dt="2025-05-15T21:54:36.247" v="143" actId="20577"/>
          <ac:spMkLst>
            <pc:docMk/>
            <pc:sldMk cId="189317247" sldId="33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39.360" v="144" actId="20577"/>
        <pc:sldMkLst>
          <pc:docMk/>
          <pc:sldMk cId="4044128956" sldId="339"/>
        </pc:sldMkLst>
        <pc:spChg chg="mod">
          <ac:chgData name="Tim Hayward" userId="7a1dd755-c1f4-44df-a9e6-dcfda3159f82" providerId="ADAL" clId="{AB2A8883-E1D4-40E5-8C8B-771F279EA143}" dt="2025-05-15T21:54:39.360" v="144" actId="20577"/>
          <ac:spMkLst>
            <pc:docMk/>
            <pc:sldMk cId="4044128956" sldId="33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41.827" v="145" actId="20577"/>
        <pc:sldMkLst>
          <pc:docMk/>
          <pc:sldMk cId="3298713730" sldId="340"/>
        </pc:sldMkLst>
        <pc:spChg chg="mod">
          <ac:chgData name="Tim Hayward" userId="7a1dd755-c1f4-44df-a9e6-dcfda3159f82" providerId="ADAL" clId="{AB2A8883-E1D4-40E5-8C8B-771F279EA143}" dt="2025-05-15T21:54:41.827" v="145" actId="20577"/>
          <ac:spMkLst>
            <pc:docMk/>
            <pc:sldMk cId="3298713730" sldId="34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43.714" v="146" actId="20577"/>
        <pc:sldMkLst>
          <pc:docMk/>
          <pc:sldMk cId="2674470266" sldId="341"/>
        </pc:sldMkLst>
        <pc:spChg chg="mod">
          <ac:chgData name="Tim Hayward" userId="7a1dd755-c1f4-44df-a9e6-dcfda3159f82" providerId="ADAL" clId="{AB2A8883-E1D4-40E5-8C8B-771F279EA143}" dt="2025-05-15T21:54:43.714" v="146" actId="20577"/>
          <ac:spMkLst>
            <pc:docMk/>
            <pc:sldMk cId="2674470266" sldId="34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46.585" v="147" actId="20577"/>
        <pc:sldMkLst>
          <pc:docMk/>
          <pc:sldMk cId="3701845683" sldId="342"/>
        </pc:sldMkLst>
        <pc:spChg chg="mod">
          <ac:chgData name="Tim Hayward" userId="7a1dd755-c1f4-44df-a9e6-dcfda3159f82" providerId="ADAL" clId="{AB2A8883-E1D4-40E5-8C8B-771F279EA143}" dt="2025-05-15T21:54:46.585" v="147" actId="20577"/>
          <ac:spMkLst>
            <pc:docMk/>
            <pc:sldMk cId="3701845683" sldId="34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5:00.957" v="150" actId="20577"/>
        <pc:sldMkLst>
          <pc:docMk/>
          <pc:sldMk cId="467631809" sldId="343"/>
        </pc:sldMkLst>
        <pc:spChg chg="mod">
          <ac:chgData name="Tim Hayward" userId="7a1dd755-c1f4-44df-a9e6-dcfda3159f82" providerId="ADAL" clId="{AB2A8883-E1D4-40E5-8C8B-771F279EA143}" dt="2025-05-15T21:55:00.957" v="150" actId="20577"/>
          <ac:spMkLst>
            <pc:docMk/>
            <pc:sldMk cId="467631809" sldId="34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5:30.638" v="185" actId="20577"/>
        <pc:sldMkLst>
          <pc:docMk/>
          <pc:sldMk cId="2205996531" sldId="344"/>
        </pc:sldMkLst>
        <pc:spChg chg="mod">
          <ac:chgData name="Tim Hayward" userId="7a1dd755-c1f4-44df-a9e6-dcfda3159f82" providerId="ADAL" clId="{AB2A8883-E1D4-40E5-8C8B-771F279EA143}" dt="2025-05-15T21:55:30.638" v="185" actId="20577"/>
          <ac:spMkLst>
            <pc:docMk/>
            <pc:sldMk cId="2205996531" sldId="344"/>
            <ac:spMk id="4" creationId="{D20EC8E4-8ED2-498B-A524-0C7D927C9AA7}"/>
          </ac:spMkLst>
        </pc:spChg>
        <pc:picChg chg="mod">
          <ac:chgData name="Tim Hayward" userId="7a1dd755-c1f4-44df-a9e6-dcfda3159f82" providerId="ADAL" clId="{AB2A8883-E1D4-40E5-8C8B-771F279EA143}" dt="2025-05-15T21:55:17.794" v="153" actId="14826"/>
          <ac:picMkLst>
            <pc:docMk/>
            <pc:sldMk cId="2205996531" sldId="34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B2A8883-E1D4-40E5-8C8B-771F279EA143}" dt="2025-05-15T21:58:05.135" v="302" actId="1076"/>
        <pc:sldMkLst>
          <pc:docMk/>
          <pc:sldMk cId="10332955" sldId="345"/>
        </pc:sldMkLst>
        <pc:spChg chg="mod">
          <ac:chgData name="Tim Hayward" userId="7a1dd755-c1f4-44df-a9e6-dcfda3159f82" providerId="ADAL" clId="{AB2A8883-E1D4-40E5-8C8B-771F279EA143}" dt="2025-05-15T21:58:05.135" v="302" actId="1076"/>
          <ac:spMkLst>
            <pc:docMk/>
            <pc:sldMk cId="10332955" sldId="345"/>
            <ac:spMk id="5" creationId="{CDE1DA1E-30FF-43A7-9C4D-817011045FF2}"/>
          </ac:spMkLst>
        </pc:spChg>
        <pc:picChg chg="mod">
          <ac:chgData name="Tim Hayward" userId="7a1dd755-c1f4-44df-a9e6-dcfda3159f82" providerId="ADAL" clId="{AB2A8883-E1D4-40E5-8C8B-771F279EA143}" dt="2025-05-15T21:55:48.140" v="187" actId="14826"/>
          <ac:picMkLst>
            <pc:docMk/>
            <pc:sldMk cId="10332955" sldId="34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B2A8883-E1D4-40E5-8C8B-771F279EA143}" dt="2025-05-15T21:56:57.125" v="292" actId="20577"/>
        <pc:sldMkLst>
          <pc:docMk/>
          <pc:sldMk cId="3278477912" sldId="346"/>
        </pc:sldMkLst>
        <pc:spChg chg="mod">
          <ac:chgData name="Tim Hayward" userId="7a1dd755-c1f4-44df-a9e6-dcfda3159f82" providerId="ADAL" clId="{AB2A8883-E1D4-40E5-8C8B-771F279EA143}" dt="2025-05-15T21:56:57.125" v="292" actId="20577"/>
          <ac:spMkLst>
            <pc:docMk/>
            <pc:sldMk cId="3278477912" sldId="346"/>
            <ac:spMk id="14" creationId="{6163DE35-6E08-490E-AA42-4A56D8248F43}"/>
          </ac:spMkLst>
        </pc:spChg>
        <pc:picChg chg="mod">
          <ac:chgData name="Tim Hayward" userId="7a1dd755-c1f4-44df-a9e6-dcfda3159f82" providerId="ADAL" clId="{AB2A8883-E1D4-40E5-8C8B-771F279EA143}" dt="2025-05-15T21:55:52.238" v="189" actId="14826"/>
          <ac:picMkLst>
            <pc:docMk/>
            <pc:sldMk cId="3278477912" sldId="34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B2A8883-E1D4-40E5-8C8B-771F279EA143}" dt="2025-05-15T22:03:08.447" v="820" actId="1076"/>
        <pc:sldMkLst>
          <pc:docMk/>
          <pc:sldMk cId="718774450" sldId="347"/>
        </pc:sldMkLst>
        <pc:spChg chg="mod">
          <ac:chgData name="Tim Hayward" userId="7a1dd755-c1f4-44df-a9e6-dcfda3159f82" providerId="ADAL" clId="{AB2A8883-E1D4-40E5-8C8B-771F279EA143}" dt="2025-05-15T22:03:08.447" v="820" actId="1076"/>
          <ac:spMkLst>
            <pc:docMk/>
            <pc:sldMk cId="718774450" sldId="34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8:38.661" v="396" actId="1076"/>
        <pc:sldMkLst>
          <pc:docMk/>
          <pc:sldMk cId="3944504659" sldId="348"/>
        </pc:sldMkLst>
        <pc:spChg chg="mod">
          <ac:chgData name="Tim Hayward" userId="7a1dd755-c1f4-44df-a9e6-dcfda3159f82" providerId="ADAL" clId="{AB2A8883-E1D4-40E5-8C8B-771F279EA143}" dt="2025-05-15T21:58:38.661" v="396" actId="1076"/>
          <ac:spMkLst>
            <pc:docMk/>
            <pc:sldMk cId="3944504659" sldId="34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9:42.546" v="446" actId="20577"/>
        <pc:sldMkLst>
          <pc:docMk/>
          <pc:sldMk cId="200243983" sldId="349"/>
        </pc:sldMkLst>
        <pc:spChg chg="mod">
          <ac:chgData name="Tim Hayward" userId="7a1dd755-c1f4-44df-a9e6-dcfda3159f82" providerId="ADAL" clId="{AB2A8883-E1D4-40E5-8C8B-771F279EA143}" dt="2025-05-15T21:59:42.546" v="446" actId="20577"/>
          <ac:spMkLst>
            <pc:docMk/>
            <pc:sldMk cId="200243983" sldId="34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0:32.985" v="539" actId="1076"/>
        <pc:sldMkLst>
          <pc:docMk/>
          <pc:sldMk cId="1683373381" sldId="350"/>
        </pc:sldMkLst>
        <pc:spChg chg="mod">
          <ac:chgData name="Tim Hayward" userId="7a1dd755-c1f4-44df-a9e6-dcfda3159f82" providerId="ADAL" clId="{AB2A8883-E1D4-40E5-8C8B-771F279EA143}" dt="2025-05-15T22:00:32.985" v="539" actId="1076"/>
          <ac:spMkLst>
            <pc:docMk/>
            <pc:sldMk cId="1683373381" sldId="35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2:00:58.629" v="570" actId="20577"/>
        <pc:sldMkLst>
          <pc:docMk/>
          <pc:sldMk cId="2270219743" sldId="351"/>
        </pc:sldMkLst>
        <pc:spChg chg="mod">
          <ac:chgData name="Tim Hayward" userId="7a1dd755-c1f4-44df-a9e6-dcfda3159f82" providerId="ADAL" clId="{AB2A8883-E1D4-40E5-8C8B-771F279EA143}" dt="2025-05-15T22:00:58.629" v="570" actId="20577"/>
          <ac:spMkLst>
            <pc:docMk/>
            <pc:sldMk cId="2270219743" sldId="35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1:35.846" v="675" actId="20577"/>
        <pc:sldMkLst>
          <pc:docMk/>
          <pc:sldMk cId="3370236840" sldId="352"/>
        </pc:sldMkLst>
        <pc:spChg chg="mod">
          <ac:chgData name="Tim Hayward" userId="7a1dd755-c1f4-44df-a9e6-dcfda3159f82" providerId="ADAL" clId="{AB2A8883-E1D4-40E5-8C8B-771F279EA143}" dt="2025-05-15T22:01:35.846" v="675" actId="20577"/>
          <ac:spMkLst>
            <pc:docMk/>
            <pc:sldMk cId="3370236840" sldId="35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2:02:25.869" v="737" actId="1076"/>
        <pc:sldMkLst>
          <pc:docMk/>
          <pc:sldMk cId="2498297031" sldId="353"/>
        </pc:sldMkLst>
        <pc:spChg chg="mod">
          <ac:chgData name="Tim Hayward" userId="7a1dd755-c1f4-44df-a9e6-dcfda3159f82" providerId="ADAL" clId="{AB2A8883-E1D4-40E5-8C8B-771F279EA143}" dt="2025-05-15T22:02:25.869" v="737" actId="1076"/>
          <ac:spMkLst>
            <pc:docMk/>
            <pc:sldMk cId="2498297031" sldId="35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2:45.516" v="817" actId="1076"/>
        <pc:sldMkLst>
          <pc:docMk/>
          <pc:sldMk cId="2116976395" sldId="354"/>
        </pc:sldMkLst>
        <pc:spChg chg="mod">
          <ac:chgData name="Tim Hayward" userId="7a1dd755-c1f4-44df-a9e6-dcfda3159f82" providerId="ADAL" clId="{AB2A8883-E1D4-40E5-8C8B-771F279EA143}" dt="2025-05-15T22:02:45.516" v="817" actId="1076"/>
          <ac:spMkLst>
            <pc:docMk/>
            <pc:sldMk cId="2116976395" sldId="354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AB2A8883-E1D4-40E5-8C8B-771F279EA143}" dt="2025-05-15T22:02:57.251" v="818" actId="47"/>
        <pc:sldMkLst>
          <pc:docMk/>
          <pc:sldMk cId="3480920112" sldId="355"/>
        </pc:sldMkLst>
      </pc:sldChg>
      <pc:sldChg chg="add del">
        <pc:chgData name="Tim Hayward" userId="7a1dd755-c1f4-44df-a9e6-dcfda3159f82" providerId="ADAL" clId="{AB2A8883-E1D4-40E5-8C8B-771F279EA143}" dt="2025-05-15T22:02:57.897" v="819" actId="47"/>
        <pc:sldMkLst>
          <pc:docMk/>
          <pc:sldMk cId="462310136" sldId="356"/>
        </pc:sldMkLst>
      </pc:sldChg>
    </pc:docChg>
  </pc:docChgLst>
  <pc:docChgLst>
    <pc:chgData name="Tim Hayward" userId="7a1dd755-c1f4-44df-a9e6-dcfda3159f82" providerId="ADAL" clId="{AAFBCB49-7F1F-4EFB-81FA-558D1F06ACB6}"/>
    <pc:docChg chg="undo custSel addSld delSld modSld">
      <pc:chgData name="Tim Hayward" userId="7a1dd755-c1f4-44df-a9e6-dcfda3159f82" providerId="ADAL" clId="{AAFBCB49-7F1F-4EFB-81FA-558D1F06ACB6}" dt="2025-01-24T10:04:14.414" v="1896" actId="1076"/>
      <pc:docMkLst>
        <pc:docMk/>
      </pc:docMkLst>
      <pc:sldChg chg="modSp add mod">
        <pc:chgData name="Tim Hayward" userId="7a1dd755-c1f4-44df-a9e6-dcfda3159f82" providerId="ADAL" clId="{AAFBCB49-7F1F-4EFB-81FA-558D1F06ACB6}" dt="2024-12-12T13:46:13.217" v="17" actId="14826"/>
        <pc:sldMkLst>
          <pc:docMk/>
          <pc:sldMk cId="2957615319" sldId="294"/>
        </pc:sldMkLst>
        <pc:spChg chg="mod">
          <ac:chgData name="Tim Hayward" userId="7a1dd755-c1f4-44df-a9e6-dcfda3159f82" providerId="ADAL" clId="{AAFBCB49-7F1F-4EFB-81FA-558D1F06ACB6}" dt="2024-12-12T13:46:01.717" v="15" actId="20577"/>
          <ac:spMkLst>
            <pc:docMk/>
            <pc:sldMk cId="2957615319" sldId="294"/>
            <ac:spMk id="4" creationId="{D20EC8E4-8ED2-498B-A524-0C7D927C9AA7}"/>
          </ac:spMkLst>
        </pc:spChg>
        <pc:picChg chg="mod">
          <ac:chgData name="Tim Hayward" userId="7a1dd755-c1f4-44df-a9e6-dcfda3159f82" providerId="ADAL" clId="{AAFBCB49-7F1F-4EFB-81FA-558D1F06ACB6}" dt="2024-12-12T13:46:13.217" v="17" actId="14826"/>
          <ac:picMkLst>
            <pc:docMk/>
            <pc:sldMk cId="2957615319" sldId="29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AFBCB49-7F1F-4EFB-81FA-558D1F06ACB6}" dt="2024-12-12T13:47:07.423" v="59" actId="14100"/>
        <pc:sldMkLst>
          <pc:docMk/>
          <pc:sldMk cId="3355645474" sldId="295"/>
        </pc:sldMkLst>
        <pc:spChg chg="mod">
          <ac:chgData name="Tim Hayward" userId="7a1dd755-c1f4-44df-a9e6-dcfda3159f82" providerId="ADAL" clId="{AAFBCB49-7F1F-4EFB-81FA-558D1F06ACB6}" dt="2024-12-12T13:47:07.423" v="59" actId="14100"/>
          <ac:spMkLst>
            <pc:docMk/>
            <pc:sldMk cId="3355645474" sldId="295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4-12-12T13:46:22.277" v="19" actId="14826"/>
          <ac:picMkLst>
            <pc:docMk/>
            <pc:sldMk cId="3355645474" sldId="29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AFBCB49-7F1F-4EFB-81FA-558D1F06ACB6}" dt="2024-12-12T13:49:21.879" v="199" actId="1076"/>
        <pc:sldMkLst>
          <pc:docMk/>
          <pc:sldMk cId="3566709806" sldId="296"/>
        </pc:sldMkLst>
        <pc:spChg chg="mod">
          <ac:chgData name="Tim Hayward" userId="7a1dd755-c1f4-44df-a9e6-dcfda3159f82" providerId="ADAL" clId="{AAFBCB49-7F1F-4EFB-81FA-558D1F06ACB6}" dt="2024-12-12T13:49:21.879" v="199" actId="1076"/>
          <ac:spMkLst>
            <pc:docMk/>
            <pc:sldMk cId="3566709806" sldId="296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2T13:46:28.232" v="21" actId="14826"/>
          <ac:picMkLst>
            <pc:docMk/>
            <pc:sldMk cId="3566709806" sldId="29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AFBCB49-7F1F-4EFB-81FA-558D1F06ACB6}" dt="2024-12-19T15:38:27.250" v="882" actId="1076"/>
        <pc:sldMkLst>
          <pc:docMk/>
          <pc:sldMk cId="881477875" sldId="297"/>
        </pc:sldMkLst>
        <pc:spChg chg="mod">
          <ac:chgData name="Tim Hayward" userId="7a1dd755-c1f4-44df-a9e6-dcfda3159f82" providerId="ADAL" clId="{AAFBCB49-7F1F-4EFB-81FA-558D1F06ACB6}" dt="2024-12-19T15:38:27.250" v="882" actId="1076"/>
          <ac:spMkLst>
            <pc:docMk/>
            <pc:sldMk cId="881477875" sldId="297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4-12-19T15:38:25.091" v="880" actId="1076"/>
          <ac:picMkLst>
            <pc:docMk/>
            <pc:sldMk cId="881477875" sldId="297"/>
            <ac:picMk id="7" creationId="{7782EF8E-42D5-4658-BBBE-AE763334AF42}"/>
          </ac:picMkLst>
        </pc:picChg>
      </pc:sldChg>
      <pc:sldChg chg="addSp delSp modSp add mod">
        <pc:chgData name="Tim Hayward" userId="7a1dd755-c1f4-44df-a9e6-dcfda3159f82" providerId="ADAL" clId="{AAFBCB49-7F1F-4EFB-81FA-558D1F06ACB6}" dt="2025-01-24T09:57:48.988" v="1204" actId="1076"/>
        <pc:sldMkLst>
          <pc:docMk/>
          <pc:sldMk cId="1759542670" sldId="298"/>
        </pc:sldMkLst>
        <pc:spChg chg="add del mod">
          <ac:chgData name="Tim Hayward" userId="7a1dd755-c1f4-44df-a9e6-dcfda3159f82" providerId="ADAL" clId="{AAFBCB49-7F1F-4EFB-81FA-558D1F06ACB6}" dt="2024-12-19T15:40:36.970" v="911" actId="478"/>
          <ac:spMkLst>
            <pc:docMk/>
            <pc:sldMk cId="1759542670" sldId="298"/>
            <ac:spMk id="5" creationId="{7ADFAE65-B8FF-4DFD-BB57-E0B3E9AD1BC0}"/>
          </ac:spMkLst>
        </pc:spChg>
        <pc:spChg chg="add mod">
          <ac:chgData name="Tim Hayward" userId="7a1dd755-c1f4-44df-a9e6-dcfda3159f82" providerId="ADAL" clId="{AAFBCB49-7F1F-4EFB-81FA-558D1F06ACB6}" dt="2025-01-24T09:57:48.988" v="1204" actId="1076"/>
          <ac:spMkLst>
            <pc:docMk/>
            <pc:sldMk cId="1759542670" sldId="298"/>
            <ac:spMk id="6" creationId="{97DF777C-064E-4137-8D6A-F194AA150AEE}"/>
          </ac:spMkLst>
        </pc:spChg>
        <pc:spChg chg="del mod">
          <ac:chgData name="Tim Hayward" userId="7a1dd755-c1f4-44df-a9e6-dcfda3159f82" providerId="ADAL" clId="{AAFBCB49-7F1F-4EFB-81FA-558D1F06ACB6}" dt="2024-12-19T15:40:34.687" v="910" actId="478"/>
          <ac:spMkLst>
            <pc:docMk/>
            <pc:sldMk cId="1759542670" sldId="298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9T15:40:45.088" v="914" actId="1076"/>
          <ac:picMkLst>
            <pc:docMk/>
            <pc:sldMk cId="1759542670" sldId="298"/>
            <ac:picMk id="4" creationId="{3122D2D4-43E4-4DD0-8B3C-FE76636D55C0}"/>
          </ac:picMkLst>
        </pc:picChg>
      </pc:sldChg>
      <pc:sldChg chg="addSp delSp modSp add del mod">
        <pc:chgData name="Tim Hayward" userId="7a1dd755-c1f4-44df-a9e6-dcfda3159f82" providerId="ADAL" clId="{AAFBCB49-7F1F-4EFB-81FA-558D1F06ACB6}" dt="2025-01-24T09:56:44.666" v="1117" actId="47"/>
        <pc:sldMkLst>
          <pc:docMk/>
          <pc:sldMk cId="2370884206" sldId="299"/>
        </pc:sldMkLst>
        <pc:spChg chg="add del mod">
          <ac:chgData name="Tim Hayward" userId="7a1dd755-c1f4-44df-a9e6-dcfda3159f82" providerId="ADAL" clId="{AAFBCB49-7F1F-4EFB-81FA-558D1F06ACB6}" dt="2024-12-26T18:45:14.987" v="930"/>
          <ac:spMkLst>
            <pc:docMk/>
            <pc:sldMk cId="2370884206" sldId="299"/>
            <ac:spMk id="4" creationId="{385B02CE-C313-4BC1-A906-5CA212118DA5}"/>
          </ac:spMkLst>
        </pc:spChg>
        <pc:spChg chg="mod">
          <ac:chgData name="Tim Hayward" userId="7a1dd755-c1f4-44df-a9e6-dcfda3159f82" providerId="ADAL" clId="{AAFBCB49-7F1F-4EFB-81FA-558D1F06ACB6}" dt="2024-12-12T13:54:48.700" v="433" actId="1076"/>
          <ac:spMkLst>
            <pc:docMk/>
            <pc:sldMk cId="2370884206" sldId="299"/>
            <ac:spMk id="5" creationId="{CDE1DA1E-30FF-43A7-9C4D-817011045FF2}"/>
          </ac:spMkLst>
        </pc:spChg>
        <pc:spChg chg="add del mod">
          <ac:chgData name="Tim Hayward" userId="7a1dd755-c1f4-44df-a9e6-dcfda3159f82" providerId="ADAL" clId="{AAFBCB49-7F1F-4EFB-81FA-558D1F06ACB6}" dt="2024-12-26T18:45:14.987" v="930"/>
          <ac:spMkLst>
            <pc:docMk/>
            <pc:sldMk cId="2370884206" sldId="299"/>
            <ac:spMk id="6" creationId="{EDEE9E8A-7B9A-4F11-A786-F47608868118}"/>
          </ac:spMkLst>
        </pc:spChg>
      </pc:sldChg>
      <pc:sldChg chg="modSp add mod">
        <pc:chgData name="Tim Hayward" userId="7a1dd755-c1f4-44df-a9e6-dcfda3159f82" providerId="ADAL" clId="{AAFBCB49-7F1F-4EFB-81FA-558D1F06ACB6}" dt="2024-12-12T13:54:41.512" v="432" actId="1076"/>
        <pc:sldMkLst>
          <pc:docMk/>
          <pc:sldMk cId="2012447542" sldId="300"/>
        </pc:sldMkLst>
        <pc:spChg chg="mod">
          <ac:chgData name="Tim Hayward" userId="7a1dd755-c1f4-44df-a9e6-dcfda3159f82" providerId="ADAL" clId="{AAFBCB49-7F1F-4EFB-81FA-558D1F06ACB6}" dt="2024-12-12T13:54:41.512" v="432" actId="1076"/>
          <ac:spMkLst>
            <pc:docMk/>
            <pc:sldMk cId="2012447542" sldId="30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5:49.657" v="513" actId="1076"/>
        <pc:sldMkLst>
          <pc:docMk/>
          <pc:sldMk cId="39800146" sldId="301"/>
        </pc:sldMkLst>
        <pc:spChg chg="mod">
          <ac:chgData name="Tim Hayward" userId="7a1dd755-c1f4-44df-a9e6-dcfda3159f82" providerId="ADAL" clId="{AAFBCB49-7F1F-4EFB-81FA-558D1F06ACB6}" dt="2024-12-12T13:55:49.657" v="513" actId="1076"/>
          <ac:spMkLst>
            <pc:docMk/>
            <pc:sldMk cId="39800146" sldId="30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6:17.762" v="603" actId="1076"/>
        <pc:sldMkLst>
          <pc:docMk/>
          <pc:sldMk cId="1231890252" sldId="302"/>
        </pc:sldMkLst>
        <pc:spChg chg="mod">
          <ac:chgData name="Tim Hayward" userId="7a1dd755-c1f4-44df-a9e6-dcfda3159f82" providerId="ADAL" clId="{AAFBCB49-7F1F-4EFB-81FA-558D1F06ACB6}" dt="2024-12-12T13:56:17.762" v="603" actId="1076"/>
          <ac:spMkLst>
            <pc:docMk/>
            <pc:sldMk cId="1231890252" sldId="30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6:42.458" v="661" actId="1076"/>
        <pc:sldMkLst>
          <pc:docMk/>
          <pc:sldMk cId="271753892" sldId="303"/>
        </pc:sldMkLst>
        <pc:spChg chg="mod">
          <ac:chgData name="Tim Hayward" userId="7a1dd755-c1f4-44df-a9e6-dcfda3159f82" providerId="ADAL" clId="{AAFBCB49-7F1F-4EFB-81FA-558D1F06ACB6}" dt="2024-12-12T13:56:42.458" v="661" actId="1076"/>
          <ac:spMkLst>
            <pc:docMk/>
            <pc:sldMk cId="271753892" sldId="30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35.045" v="872" actId="1076"/>
        <pc:sldMkLst>
          <pc:docMk/>
          <pc:sldMk cId="1258546892" sldId="304"/>
        </pc:sldMkLst>
        <pc:spChg chg="mod">
          <ac:chgData name="Tim Hayward" userId="7a1dd755-c1f4-44df-a9e6-dcfda3159f82" providerId="ADAL" clId="{AAFBCB49-7F1F-4EFB-81FA-558D1F06ACB6}" dt="2024-12-12T13:58:35.045" v="872" actId="1076"/>
          <ac:spMkLst>
            <pc:docMk/>
            <pc:sldMk cId="1258546892" sldId="30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7:43.514" v="770" actId="20577"/>
        <pc:sldMkLst>
          <pc:docMk/>
          <pc:sldMk cId="1077890989" sldId="305"/>
        </pc:sldMkLst>
        <pc:spChg chg="mod">
          <ac:chgData name="Tim Hayward" userId="7a1dd755-c1f4-44df-a9e6-dcfda3159f82" providerId="ADAL" clId="{AAFBCB49-7F1F-4EFB-81FA-558D1F06ACB6}" dt="2024-12-12T13:57:43.514" v="770" actId="20577"/>
          <ac:spMkLst>
            <pc:docMk/>
            <pc:sldMk cId="1077890989" sldId="30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24.086" v="871" actId="1076"/>
        <pc:sldMkLst>
          <pc:docMk/>
          <pc:sldMk cId="791391975" sldId="306"/>
        </pc:sldMkLst>
        <pc:spChg chg="mod">
          <ac:chgData name="Tim Hayward" userId="7a1dd755-c1f4-44df-a9e6-dcfda3159f82" providerId="ADAL" clId="{AAFBCB49-7F1F-4EFB-81FA-558D1F06ACB6}" dt="2024-12-12T13:58:24.086" v="871" actId="1076"/>
          <ac:spMkLst>
            <pc:docMk/>
            <pc:sldMk cId="791391975" sldId="306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AAFBCB49-7F1F-4EFB-81FA-558D1F06ACB6}" dt="2024-12-19T15:38:12.258" v="878"/>
        <pc:sldMkLst>
          <pc:docMk/>
          <pc:sldMk cId="132601303" sldId="307"/>
        </pc:sldMkLst>
      </pc:sldChg>
      <pc:sldChg chg="addSp delSp modSp add del mod">
        <pc:chgData name="Tim Hayward" userId="7a1dd755-c1f4-44df-a9e6-dcfda3159f82" providerId="ADAL" clId="{AAFBCB49-7F1F-4EFB-81FA-558D1F06ACB6}" dt="2025-01-24T09:56:55.325" v="1119" actId="47"/>
        <pc:sldMkLst>
          <pc:docMk/>
          <pc:sldMk cId="574830384" sldId="307"/>
        </pc:sldMkLst>
        <pc:spChg chg="mod">
          <ac:chgData name="Tim Hayward" userId="7a1dd755-c1f4-44df-a9e6-dcfda3159f82" providerId="ADAL" clId="{AAFBCB49-7F1F-4EFB-81FA-558D1F06ACB6}" dt="2024-12-26T18:44:59.110" v="924" actId="1076"/>
          <ac:spMkLst>
            <pc:docMk/>
            <pc:sldMk cId="574830384" sldId="307"/>
            <ac:spMk id="5" creationId="{7ADFAE65-B8FF-4DFD-BB57-E0B3E9AD1BC0}"/>
          </ac:spMkLst>
        </pc:spChg>
        <pc:spChg chg="add del mod">
          <ac:chgData name="Tim Hayward" userId="7a1dd755-c1f4-44df-a9e6-dcfda3159f82" providerId="ADAL" clId="{AAFBCB49-7F1F-4EFB-81FA-558D1F06ACB6}" dt="2024-12-26T18:48:04.721" v="1083" actId="478"/>
          <ac:spMkLst>
            <pc:docMk/>
            <pc:sldMk cId="574830384" sldId="307"/>
            <ac:spMk id="6" creationId="{E608502B-56E6-46A7-A480-4D044B93A693}"/>
          </ac:spMkLst>
        </pc:spChg>
        <pc:spChg chg="add del mod">
          <ac:chgData name="Tim Hayward" userId="7a1dd755-c1f4-44df-a9e6-dcfda3159f82" providerId="ADAL" clId="{AAFBCB49-7F1F-4EFB-81FA-558D1F06ACB6}" dt="2024-12-26T18:48:01.743" v="1082" actId="478"/>
          <ac:spMkLst>
            <pc:docMk/>
            <pc:sldMk cId="574830384" sldId="307"/>
            <ac:spMk id="7" creationId="{B48AF12B-2DF1-4BCB-B2FF-7BDC5999F0E1}"/>
          </ac:spMkLst>
        </pc:spChg>
        <pc:spChg chg="mod">
          <ac:chgData name="Tim Hayward" userId="7a1dd755-c1f4-44df-a9e6-dcfda3159f82" providerId="ADAL" clId="{AAFBCB49-7F1F-4EFB-81FA-558D1F06ACB6}" dt="2024-12-26T18:44:59.110" v="924" actId="1076"/>
          <ac:spMkLst>
            <pc:docMk/>
            <pc:sldMk cId="574830384" sldId="307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9T15:41:32.397" v="917" actId="1076"/>
          <ac:picMkLst>
            <pc:docMk/>
            <pc:sldMk cId="574830384" sldId="307"/>
            <ac:picMk id="4" creationId="{3122D2D4-43E4-4DD0-8B3C-FE76636D55C0}"/>
          </ac:picMkLst>
        </pc:picChg>
      </pc:sldChg>
      <pc:sldChg chg="addSp delSp modSp add del mod">
        <pc:chgData name="Tim Hayward" userId="7a1dd755-c1f4-44df-a9e6-dcfda3159f82" providerId="ADAL" clId="{AAFBCB49-7F1F-4EFB-81FA-558D1F06ACB6}" dt="2025-01-24T09:56:51.006" v="1118" actId="47"/>
        <pc:sldMkLst>
          <pc:docMk/>
          <pc:sldMk cId="22682074" sldId="308"/>
        </pc:sldMkLst>
        <pc:spChg chg="add mod">
          <ac:chgData name="Tim Hayward" userId="7a1dd755-c1f4-44df-a9e6-dcfda3159f82" providerId="ADAL" clId="{AAFBCB49-7F1F-4EFB-81FA-558D1F06ACB6}" dt="2024-12-26T18:47:18.015" v="1081" actId="1076"/>
          <ac:spMkLst>
            <pc:docMk/>
            <pc:sldMk cId="22682074" sldId="308"/>
            <ac:spMk id="4" creationId="{D2A22379-B2F5-4F42-AD24-5B3A6254A77E}"/>
          </ac:spMkLst>
        </pc:spChg>
        <pc:spChg chg="del">
          <ac:chgData name="Tim Hayward" userId="7a1dd755-c1f4-44df-a9e6-dcfda3159f82" providerId="ADAL" clId="{AAFBCB49-7F1F-4EFB-81FA-558D1F06ACB6}" dt="2024-12-26T18:46:15.576" v="1013" actId="478"/>
          <ac:spMkLst>
            <pc:docMk/>
            <pc:sldMk cId="22682074" sldId="308"/>
            <ac:spMk id="5" creationId="{CDE1DA1E-30FF-43A7-9C4D-817011045FF2}"/>
          </ac:spMkLst>
        </pc:spChg>
        <pc:spChg chg="add mod">
          <ac:chgData name="Tim Hayward" userId="7a1dd755-c1f4-44df-a9e6-dcfda3159f82" providerId="ADAL" clId="{AAFBCB49-7F1F-4EFB-81FA-558D1F06ACB6}" dt="2024-12-26T18:46:55.267" v="1017" actId="1076"/>
          <ac:spMkLst>
            <pc:docMk/>
            <pc:sldMk cId="22682074" sldId="308"/>
            <ac:spMk id="6" creationId="{6B3849EE-910A-491D-BF4C-C5F40A0FF09F}"/>
          </ac:spMkLst>
        </pc:spChg>
        <pc:picChg chg="mod">
          <ac:chgData name="Tim Hayward" userId="7a1dd755-c1f4-44df-a9e6-dcfda3159f82" providerId="ADAL" clId="{AAFBCB49-7F1F-4EFB-81FA-558D1F06ACB6}" dt="2024-12-26T18:46:29.615" v="1016" actId="1076"/>
          <ac:picMkLst>
            <pc:docMk/>
            <pc:sldMk cId="22682074" sldId="308"/>
            <ac:picMk id="7" creationId="{7782EF8E-42D5-4658-BBBE-AE763334AF42}"/>
          </ac:picMkLst>
        </pc:picChg>
      </pc:sldChg>
      <pc:sldChg chg="addSp delSp modSp add mod">
        <pc:chgData name="Tim Hayward" userId="7a1dd755-c1f4-44df-a9e6-dcfda3159f82" providerId="ADAL" clId="{AAFBCB49-7F1F-4EFB-81FA-558D1F06ACB6}" dt="2025-01-24T09:58:18.253" v="1213" actId="14826"/>
        <pc:sldMkLst>
          <pc:docMk/>
          <pc:sldMk cId="2080887408" sldId="309"/>
        </pc:sldMkLst>
        <pc:spChg chg="mod">
          <ac:chgData name="Tim Hayward" userId="7a1dd755-c1f4-44df-a9e6-dcfda3159f82" providerId="ADAL" clId="{AAFBCB49-7F1F-4EFB-81FA-558D1F06ACB6}" dt="2025-01-24T09:55:59.061" v="1098" actId="20577"/>
          <ac:spMkLst>
            <pc:docMk/>
            <pc:sldMk cId="2080887408" sldId="309"/>
            <ac:spMk id="4" creationId="{D20EC8E4-8ED2-498B-A524-0C7D927C9AA7}"/>
          </ac:spMkLst>
        </pc:spChg>
        <pc:picChg chg="add del mod">
          <ac:chgData name="Tim Hayward" userId="7a1dd755-c1f4-44df-a9e6-dcfda3159f82" providerId="ADAL" clId="{AAFBCB49-7F1F-4EFB-81FA-558D1F06ACB6}" dt="2025-01-24T09:58:09.182" v="1210" actId="931"/>
          <ac:picMkLst>
            <pc:docMk/>
            <pc:sldMk cId="2080887408" sldId="309"/>
            <ac:picMk id="3" creationId="{E1296ED3-0DD0-4B01-BE37-6066196B45CB}"/>
          </ac:picMkLst>
        </pc:picChg>
        <pc:picChg chg="add del mod">
          <ac:chgData name="Tim Hayward" userId="7a1dd755-c1f4-44df-a9e6-dcfda3159f82" providerId="ADAL" clId="{AAFBCB49-7F1F-4EFB-81FA-558D1F06ACB6}" dt="2025-01-24T09:58:18.253" v="1213" actId="14826"/>
          <ac:picMkLst>
            <pc:docMk/>
            <pc:sldMk cId="2080887408" sldId="309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AFBCB49-7F1F-4EFB-81FA-558D1F06ACB6}" dt="2025-01-24T09:59:52.577" v="1279" actId="1076"/>
        <pc:sldMkLst>
          <pc:docMk/>
          <pc:sldMk cId="945021442" sldId="310"/>
        </pc:sldMkLst>
        <pc:spChg chg="mod">
          <ac:chgData name="Tim Hayward" userId="7a1dd755-c1f4-44df-a9e6-dcfda3159f82" providerId="ADAL" clId="{AAFBCB49-7F1F-4EFB-81FA-558D1F06ACB6}" dt="2025-01-24T09:59:52.577" v="1279" actId="1076"/>
          <ac:spMkLst>
            <pc:docMk/>
            <pc:sldMk cId="945021442" sldId="310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5-01-24T09:58:51.487" v="1216" actId="14826"/>
          <ac:picMkLst>
            <pc:docMk/>
            <pc:sldMk cId="945021442" sldId="310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AFBCB49-7F1F-4EFB-81FA-558D1F06ACB6}" dt="2025-01-24T10:00:37.472" v="1396" actId="20577"/>
        <pc:sldMkLst>
          <pc:docMk/>
          <pc:sldMk cId="677642609" sldId="311"/>
        </pc:sldMkLst>
        <pc:spChg chg="mod">
          <ac:chgData name="Tim Hayward" userId="7a1dd755-c1f4-44df-a9e6-dcfda3159f82" providerId="ADAL" clId="{AAFBCB49-7F1F-4EFB-81FA-558D1F06ACB6}" dt="2025-01-24T10:00:37.472" v="1396" actId="20577"/>
          <ac:spMkLst>
            <pc:docMk/>
            <pc:sldMk cId="677642609" sldId="311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5-01-24T09:58:56.231" v="1218" actId="14826"/>
          <ac:picMkLst>
            <pc:docMk/>
            <pc:sldMk cId="677642609" sldId="311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AFBCB49-7F1F-4EFB-81FA-558D1F06ACB6}" dt="2025-01-24T10:01:29.874" v="1449" actId="1076"/>
        <pc:sldMkLst>
          <pc:docMk/>
          <pc:sldMk cId="2534798131" sldId="312"/>
        </pc:sldMkLst>
        <pc:spChg chg="mod">
          <ac:chgData name="Tim Hayward" userId="7a1dd755-c1f4-44df-a9e6-dcfda3159f82" providerId="ADAL" clId="{AAFBCB49-7F1F-4EFB-81FA-558D1F06ACB6}" dt="2025-01-24T10:01:29.874" v="1449" actId="1076"/>
          <ac:spMkLst>
            <pc:docMk/>
            <pc:sldMk cId="2534798131" sldId="31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1:53.409" v="1523" actId="1076"/>
        <pc:sldMkLst>
          <pc:docMk/>
          <pc:sldMk cId="4069924872" sldId="313"/>
        </pc:sldMkLst>
        <pc:spChg chg="mod">
          <ac:chgData name="Tim Hayward" userId="7a1dd755-c1f4-44df-a9e6-dcfda3159f82" providerId="ADAL" clId="{AAFBCB49-7F1F-4EFB-81FA-558D1F06ACB6}" dt="2025-01-24T10:01:53.409" v="1523" actId="1076"/>
          <ac:spMkLst>
            <pc:docMk/>
            <pc:sldMk cId="4069924872" sldId="31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2:15.694" v="1572" actId="1076"/>
        <pc:sldMkLst>
          <pc:docMk/>
          <pc:sldMk cId="3787762421" sldId="314"/>
        </pc:sldMkLst>
        <pc:spChg chg="mod">
          <ac:chgData name="Tim Hayward" userId="7a1dd755-c1f4-44df-a9e6-dcfda3159f82" providerId="ADAL" clId="{AAFBCB49-7F1F-4EFB-81FA-558D1F06ACB6}" dt="2025-01-24T10:02:15.694" v="1572" actId="1076"/>
          <ac:spMkLst>
            <pc:docMk/>
            <pc:sldMk cId="3787762421" sldId="314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2:41.120" v="1663" actId="1076"/>
        <pc:sldMkLst>
          <pc:docMk/>
          <pc:sldMk cId="1913056591" sldId="315"/>
        </pc:sldMkLst>
        <pc:spChg chg="mod">
          <ac:chgData name="Tim Hayward" userId="7a1dd755-c1f4-44df-a9e6-dcfda3159f82" providerId="ADAL" clId="{AAFBCB49-7F1F-4EFB-81FA-558D1F06ACB6}" dt="2025-01-24T10:02:41.120" v="1663" actId="1076"/>
          <ac:spMkLst>
            <pc:docMk/>
            <pc:sldMk cId="1913056591" sldId="315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2:57.253" v="1702" actId="1076"/>
        <pc:sldMkLst>
          <pc:docMk/>
          <pc:sldMk cId="3053336474" sldId="316"/>
        </pc:sldMkLst>
        <pc:spChg chg="mod">
          <ac:chgData name="Tim Hayward" userId="7a1dd755-c1f4-44df-a9e6-dcfda3159f82" providerId="ADAL" clId="{AAFBCB49-7F1F-4EFB-81FA-558D1F06ACB6}" dt="2025-01-24T10:02:57.253" v="1702" actId="1076"/>
          <ac:spMkLst>
            <pc:docMk/>
            <pc:sldMk cId="3053336474" sldId="31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3:18.230" v="1782" actId="14100"/>
        <pc:sldMkLst>
          <pc:docMk/>
          <pc:sldMk cId="1640956917" sldId="317"/>
        </pc:sldMkLst>
        <pc:spChg chg="mod">
          <ac:chgData name="Tim Hayward" userId="7a1dd755-c1f4-44df-a9e6-dcfda3159f82" providerId="ADAL" clId="{AAFBCB49-7F1F-4EFB-81FA-558D1F06ACB6}" dt="2025-01-24T10:03:18.230" v="1782" actId="14100"/>
          <ac:spMkLst>
            <pc:docMk/>
            <pc:sldMk cId="1640956917" sldId="31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3:47.528" v="1829" actId="20577"/>
        <pc:sldMkLst>
          <pc:docMk/>
          <pc:sldMk cId="2472095588" sldId="318"/>
        </pc:sldMkLst>
        <pc:spChg chg="mod">
          <ac:chgData name="Tim Hayward" userId="7a1dd755-c1f4-44df-a9e6-dcfda3159f82" providerId="ADAL" clId="{AAFBCB49-7F1F-4EFB-81FA-558D1F06ACB6}" dt="2025-01-24T10:03:47.528" v="1829" actId="20577"/>
          <ac:spMkLst>
            <pc:docMk/>
            <pc:sldMk cId="2472095588" sldId="31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4:14.414" v="1896" actId="1076"/>
        <pc:sldMkLst>
          <pc:docMk/>
          <pc:sldMk cId="4293292153" sldId="319"/>
        </pc:sldMkLst>
        <pc:spChg chg="mod">
          <ac:chgData name="Tim Hayward" userId="7a1dd755-c1f4-44df-a9e6-dcfda3159f82" providerId="ADAL" clId="{AAFBCB49-7F1F-4EFB-81FA-558D1F06ACB6}" dt="2025-01-24T10:04:14.414" v="1896" actId="1076"/>
          <ac:spMkLst>
            <pc:docMk/>
            <pc:sldMk cId="4293292153" sldId="319"/>
            <ac:spMk id="14" creationId="{6163DE35-6E08-490E-AA42-4A56D8248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A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</a:t>
            </a:r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B</a:t>
            </a: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C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D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654789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F777C-064E-4137-8D6A-F194AA150AEE}"/>
              </a:ext>
            </a:extLst>
          </p:cNvPr>
          <p:cNvSpPr txBox="1"/>
          <p:nvPr/>
        </p:nvSpPr>
        <p:spPr>
          <a:xfrm>
            <a:off x="6992332" y="866419"/>
            <a:ext cx="50012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D2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ACC1B"/>
                </a:solidFill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then should we pray?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78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89225" y="800338"/>
            <a:ext cx="57101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We pray humbly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1391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2520807" y="-1069664"/>
            <a:ext cx="16862994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E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Servant King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808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46899" y="122735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does it mean that</a:t>
            </a: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Jesus is called the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02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55753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is the Spirit-filled King, who taught with authority, and who suffered in sacrifice.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64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did Jesus show he was the Spirit-filled King?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79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28193" y="533221"/>
            <a:ext cx="47675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showed his authority over nature, the devil, and even death.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992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68819" y="1120676"/>
            <a:ext cx="532718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can we know the teaching of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762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6713" y="674400"/>
            <a:ext cx="53771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E3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teaches us all we need to know about Christ and how to be his disciples.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305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did Christ suffer?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33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31953" y="365581"/>
            <a:ext cx="52552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was judged unfairly, crucified to death shamefully, and was buried.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was Christ’s death a sacrifice?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20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898981"/>
            <a:ext cx="50571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bore God’s anger against sin, in the place of sinners.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329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2520807" y="-1069664"/>
            <a:ext cx="16875086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F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Gracious Saviour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86944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78676" y="512893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Are all people saved from their sin because of what Christ has done?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8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860553" y="88374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No. Only those with true repentance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11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92619" y="1383774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 repentance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66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58673" y="1325701"/>
            <a:ext cx="46761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Hating our sin and turning away from it.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28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695777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faith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772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2160" y="363115"/>
            <a:ext cx="53314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Completely trusting in Christ as our saviour and greatest treasure.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239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979497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Does this mean that being saved is something we do ourselves?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60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25273" y="89898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Only by grace, through the Spirit, can we repent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have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739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223337"/>
            <a:ext cx="50985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the work of the Spirit to save us?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708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10033" y="94470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The Spirit makes us one with Christ, so we are his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he is ours.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256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-2520807" y="-1069664"/>
            <a:ext cx="1685133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G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Risen Champion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21513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made one with Christ?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9597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He takes our sin, and we are adopted, justified, and sanctified.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264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How can we be one with Christ, since he died?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3338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On the third day, Christ rose from the dead in new resurrected life.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1004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adopted?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31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takes us to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be his own beloved children, 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4128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justified?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8713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543082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Even though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we are sinners,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declares us righteous,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44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sanctified?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1845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108989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changes our hearts so we can grow more and more like Christ.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63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-2520807" y="-1069664"/>
            <a:ext cx="1685261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H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Faithful Shepherd</a:t>
            </a:r>
          </a:p>
        </p:txBody>
      </p:sp>
    </p:spTree>
    <p:extLst>
      <p:ext uri="{BB962C8B-B14F-4D97-AF65-F5344CB8AC3E}">
        <p14:creationId xmlns:p14="http://schemas.microsoft.com/office/powerpoint/2010/main" val="220599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Where is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now?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32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He rose to heaven, where he speaks for us, and rules his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8477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97507" y="151827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What is a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877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01964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 gathered community of Christ’s disciples, fed and protected by him.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4504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does Christ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243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4035" y="57894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By his Spirit speaking through the Bible, the Lord’s supper, and baptism.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3373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should a church gather?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0219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4717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Faithfully and prayerfully,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to hear the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Bible preached,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and to encourage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each other.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0236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9601" y="112067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Who does Christ use to help him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829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39211" y="552046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gives pastors, who must gently and humbly teach and guard each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697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/>
        </p:blipFill>
        <p:spPr>
          <a:xfrm>
            <a:off x="-2520807" y="-1069664"/>
            <a:ext cx="1685322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I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Daily Bread</a:t>
            </a:r>
          </a:p>
        </p:txBody>
      </p:sp>
    </p:spTree>
    <p:extLst>
      <p:ext uri="{BB962C8B-B14F-4D97-AF65-F5344CB8AC3E}">
        <p14:creationId xmlns:p14="http://schemas.microsoft.com/office/powerpoint/2010/main" val="222718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does the Lord’s Supper signify?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3700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Bread and wine are signs of Christ’s sacrificed body and blood.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9833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is the Lord’s Supper for?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747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Christ feeds our souls as we eat and drink his Supper together.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527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does baptism signify?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4312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Baptism is a sign of being one with Christ in his death and new life.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3913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I4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What is</a:t>
            </a: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baptism for?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6096000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6449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407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I4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4B69AF"/>
                </a:solidFill>
                <a:effectLst/>
                <a:latin typeface="DM Sans"/>
              </a:rPr>
              <a:t>Christ assures each new disciple that they are washed of sin and part of his Church.</a:t>
            </a:r>
            <a:endParaRPr lang="en-GB" sz="5400" b="0" i="0" dirty="0">
              <a:solidFill>
                <a:srgbClr val="4B69AF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-5909432" y="0"/>
            <a:ext cx="12196897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5462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-2520807" y="-1069664"/>
            <a:ext cx="16853491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J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Returning Lord</a:t>
            </a:r>
          </a:p>
        </p:txBody>
      </p:sp>
    </p:spTree>
    <p:extLst>
      <p:ext uri="{BB962C8B-B14F-4D97-AF65-F5344CB8AC3E}">
        <p14:creationId xmlns:p14="http://schemas.microsoft.com/office/powerpoint/2010/main" val="2042675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</a:t>
            </a:r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What is the mission of the Church?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63836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</a:t>
            </a:r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To go and make disciples of all peoples until Christ returns.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1940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813052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But what of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our differences of culture,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age, race, or background?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2257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77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We are one new people who belong to Christ and hope in his return.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0271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87047" y="1333752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When and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how will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Christ return?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8129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7705" y="674400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One day soon,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in glory, to judge the living and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the dead.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17851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85447" y="112067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What will happen to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those judged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in their sin?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7589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910605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They will go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to hell, a place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of terrible punishment, forever.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819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456847" y="1120676"/>
            <a:ext cx="528355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What will happen to Christ’s disciples after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the judgment?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3891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921500" y="258901"/>
            <a:ext cx="5270500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We will live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forever,</a:t>
            </a: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r</a:t>
            </a:r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esurrected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with Christ,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in his perfect</a:t>
            </a: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new creation.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3558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469547" y="705177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J6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D3358C"/>
                </a:solidFill>
                <a:latin typeface="DM Sans"/>
              </a:rPr>
              <a:t>Can we trust God to keep us until the end, despite suffering and persecution?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6096000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488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783605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J6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D3358C"/>
                </a:solidFill>
                <a:effectLst/>
                <a:latin typeface="DM Sans"/>
              </a:rPr>
              <a:t>Yes! He is an almighty and faithful Father, wh</a:t>
            </a:r>
            <a:r>
              <a:rPr lang="en-GB" sz="5400" b="1" dirty="0">
                <a:solidFill>
                  <a:srgbClr val="D3358C"/>
                </a:solidFill>
                <a:latin typeface="DM Sans"/>
              </a:rPr>
              <a:t>o works all things for our salvation.</a:t>
            </a:r>
            <a:endParaRPr lang="en-GB" sz="5400" b="0" i="0" dirty="0">
              <a:solidFill>
                <a:srgbClr val="D3358C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-5909432" y="0"/>
            <a:ext cx="12195994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9584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1421</Words>
  <Application>Microsoft Office PowerPoint</Application>
  <PresentationFormat>Widescreen</PresentationFormat>
  <Paragraphs>371</Paragraphs>
  <Slides>114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19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3</cp:revision>
  <dcterms:created xsi:type="dcterms:W3CDTF">2024-08-29T16:21:09Z</dcterms:created>
  <dcterms:modified xsi:type="dcterms:W3CDTF">2025-06-13T17:32:32Z</dcterms:modified>
</cp:coreProperties>
</file>