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263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4B9"/>
    <a:srgbClr val="C6D524"/>
    <a:srgbClr val="C6D427"/>
    <a:srgbClr val="ED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2A8883-E1D4-40E5-8C8B-771F279EA143}" v="13" dt="2025-05-15T21:58:10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386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ayward" userId="7a1dd755-c1f4-44df-a9e6-dcfda3159f82" providerId="ADAL" clId="{840ADAA2-989B-4E0F-823B-BFC46D3F73A8}"/>
    <pc:docChg chg="undo custSel addSld delSld modSld">
      <pc:chgData name="Tim Hayward" userId="7a1dd755-c1f4-44df-a9e6-dcfda3159f82" providerId="ADAL" clId="{840ADAA2-989B-4E0F-823B-BFC46D3F73A8}" dt="2024-11-08T15:21:47.848" v="547" actId="20577"/>
      <pc:docMkLst>
        <pc:docMk/>
      </pc:docMkLst>
      <pc:sldChg chg="modSp mod">
        <pc:chgData name="Tim Hayward" userId="7a1dd755-c1f4-44df-a9e6-dcfda3159f82" providerId="ADAL" clId="{840ADAA2-989B-4E0F-823B-BFC46D3F73A8}" dt="2024-11-08T15:21:47.848" v="547" actId="20577"/>
        <pc:sldMkLst>
          <pc:docMk/>
          <pc:sldMk cId="905752757" sldId="275"/>
        </pc:sldMkLst>
        <pc:spChg chg="mod">
          <ac:chgData name="Tim Hayward" userId="7a1dd755-c1f4-44df-a9e6-dcfda3159f82" providerId="ADAL" clId="{840ADAA2-989B-4E0F-823B-BFC46D3F73A8}" dt="2024-11-08T15:21:47.848" v="547" actId="20577"/>
          <ac:spMkLst>
            <pc:docMk/>
            <pc:sldMk cId="905752757" sldId="275"/>
            <ac:spMk id="14" creationId="{6163DE35-6E08-490E-AA42-4A56D8248F43}"/>
          </ac:spMkLst>
        </pc:spChg>
      </pc:sldChg>
      <pc:sldChg chg="addSp delSp modSp add mod">
        <pc:chgData name="Tim Hayward" userId="7a1dd755-c1f4-44df-a9e6-dcfda3159f82" providerId="ADAL" clId="{840ADAA2-989B-4E0F-823B-BFC46D3F73A8}" dt="2024-11-08T15:14:37.609" v="49" actId="478"/>
        <pc:sldMkLst>
          <pc:docMk/>
          <pc:sldMk cId="3582198753" sldId="283"/>
        </pc:sldMkLst>
        <pc:spChg chg="mod">
          <ac:chgData name="Tim Hayward" userId="7a1dd755-c1f4-44df-a9e6-dcfda3159f82" providerId="ADAL" clId="{840ADAA2-989B-4E0F-823B-BFC46D3F73A8}" dt="2024-11-08T15:13:08.692" v="35" actId="20577"/>
          <ac:spMkLst>
            <pc:docMk/>
            <pc:sldMk cId="3582198753" sldId="283"/>
            <ac:spMk id="4" creationId="{D20EC8E4-8ED2-498B-A524-0C7D927C9AA7}"/>
          </ac:spMkLst>
        </pc:spChg>
        <pc:picChg chg="add del mod ord">
          <ac:chgData name="Tim Hayward" userId="7a1dd755-c1f4-44df-a9e6-dcfda3159f82" providerId="ADAL" clId="{840ADAA2-989B-4E0F-823B-BFC46D3F73A8}" dt="2024-11-08T15:14:37.609" v="49" actId="478"/>
          <ac:picMkLst>
            <pc:docMk/>
            <pc:sldMk cId="3582198753" sldId="283"/>
            <ac:picMk id="3" creationId="{5D804A72-44B4-4AB6-9331-053A1AA68CD6}"/>
          </ac:picMkLst>
        </pc:picChg>
        <pc:picChg chg="mod">
          <ac:chgData name="Tim Hayward" userId="7a1dd755-c1f4-44df-a9e6-dcfda3159f82" providerId="ADAL" clId="{840ADAA2-989B-4E0F-823B-BFC46D3F73A8}" dt="2024-11-08T15:14:34.444" v="48" actId="1076"/>
          <ac:picMkLst>
            <pc:docMk/>
            <pc:sldMk cId="3582198753" sldId="283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840ADAA2-989B-4E0F-823B-BFC46D3F73A8}" dt="2024-11-08T15:15:58.665" v="58"/>
        <pc:sldMkLst>
          <pc:docMk/>
          <pc:sldMk cId="2098260138" sldId="284"/>
        </pc:sldMkLst>
        <pc:spChg chg="mod">
          <ac:chgData name="Tim Hayward" userId="7a1dd755-c1f4-44df-a9e6-dcfda3159f82" providerId="ADAL" clId="{840ADAA2-989B-4E0F-823B-BFC46D3F73A8}" dt="2024-11-08T15:15:58.665" v="58"/>
          <ac:spMkLst>
            <pc:docMk/>
            <pc:sldMk cId="2098260138" sldId="284"/>
            <ac:spMk id="5" creationId="{CDE1DA1E-30FF-43A7-9C4D-817011045FF2}"/>
          </ac:spMkLst>
        </pc:spChg>
        <pc:picChg chg="mod">
          <ac:chgData name="Tim Hayward" userId="7a1dd755-c1f4-44df-a9e6-dcfda3159f82" providerId="ADAL" clId="{840ADAA2-989B-4E0F-823B-BFC46D3F73A8}" dt="2024-11-08T15:15:15.989" v="52" actId="14826"/>
          <ac:picMkLst>
            <pc:docMk/>
            <pc:sldMk cId="2098260138" sldId="284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840ADAA2-989B-4E0F-823B-BFC46D3F73A8}" dt="2024-11-08T15:17:10.584" v="156" actId="20577"/>
        <pc:sldMkLst>
          <pc:docMk/>
          <pc:sldMk cId="2075331569" sldId="285"/>
        </pc:sldMkLst>
        <pc:spChg chg="mod">
          <ac:chgData name="Tim Hayward" userId="7a1dd755-c1f4-44df-a9e6-dcfda3159f82" providerId="ADAL" clId="{840ADAA2-989B-4E0F-823B-BFC46D3F73A8}" dt="2024-11-08T15:17:10.584" v="156" actId="20577"/>
          <ac:spMkLst>
            <pc:docMk/>
            <pc:sldMk cId="2075331569" sldId="285"/>
            <ac:spMk id="14" creationId="{6163DE35-6E08-490E-AA42-4A56D8248F43}"/>
          </ac:spMkLst>
        </pc:spChg>
        <pc:picChg chg="mod">
          <ac:chgData name="Tim Hayward" userId="7a1dd755-c1f4-44df-a9e6-dcfda3159f82" providerId="ADAL" clId="{840ADAA2-989B-4E0F-823B-BFC46D3F73A8}" dt="2024-11-08T15:15:23.726" v="54" actId="14826"/>
          <ac:picMkLst>
            <pc:docMk/>
            <pc:sldMk cId="2075331569" sldId="285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840ADAA2-989B-4E0F-823B-BFC46D3F73A8}" dt="2024-11-08T15:17:35.897" v="170" actId="20577"/>
        <pc:sldMkLst>
          <pc:docMk/>
          <pc:sldMk cId="629676225" sldId="286"/>
        </pc:sldMkLst>
        <pc:spChg chg="mod">
          <ac:chgData name="Tim Hayward" userId="7a1dd755-c1f4-44df-a9e6-dcfda3159f82" providerId="ADAL" clId="{840ADAA2-989B-4E0F-823B-BFC46D3F73A8}" dt="2024-11-08T15:17:35.897" v="170" actId="20577"/>
          <ac:spMkLst>
            <pc:docMk/>
            <pc:sldMk cId="629676225" sldId="28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7:54.855" v="227" actId="1076"/>
        <pc:sldMkLst>
          <pc:docMk/>
          <pc:sldMk cId="1324666303" sldId="287"/>
        </pc:sldMkLst>
        <pc:spChg chg="mod">
          <ac:chgData name="Tim Hayward" userId="7a1dd755-c1f4-44df-a9e6-dcfda3159f82" providerId="ADAL" clId="{840ADAA2-989B-4E0F-823B-BFC46D3F73A8}" dt="2024-11-08T15:17:54.855" v="227" actId="1076"/>
          <ac:spMkLst>
            <pc:docMk/>
            <pc:sldMk cId="1324666303" sldId="28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12.239" v="259" actId="20577"/>
        <pc:sldMkLst>
          <pc:docMk/>
          <pc:sldMk cId="4220294697" sldId="288"/>
        </pc:sldMkLst>
        <pc:spChg chg="mod">
          <ac:chgData name="Tim Hayward" userId="7a1dd755-c1f4-44df-a9e6-dcfda3159f82" providerId="ADAL" clId="{840ADAA2-989B-4E0F-823B-BFC46D3F73A8}" dt="2024-11-08T15:18:12.239" v="259" actId="20577"/>
          <ac:spMkLst>
            <pc:docMk/>
            <pc:sldMk cId="4220294697" sldId="28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8:27.281" v="310" actId="1076"/>
        <pc:sldMkLst>
          <pc:docMk/>
          <pc:sldMk cId="3186169740" sldId="289"/>
        </pc:sldMkLst>
        <pc:spChg chg="mod">
          <ac:chgData name="Tim Hayward" userId="7a1dd755-c1f4-44df-a9e6-dcfda3159f82" providerId="ADAL" clId="{840ADAA2-989B-4E0F-823B-BFC46D3F73A8}" dt="2024-11-08T15:18:27.281" v="310" actId="1076"/>
          <ac:spMkLst>
            <pc:docMk/>
            <pc:sldMk cId="3186169740" sldId="28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8:46.052" v="338" actId="20577"/>
        <pc:sldMkLst>
          <pc:docMk/>
          <pc:sldMk cId="1173253946" sldId="290"/>
        </pc:sldMkLst>
        <pc:spChg chg="mod">
          <ac:chgData name="Tim Hayward" userId="7a1dd755-c1f4-44df-a9e6-dcfda3159f82" providerId="ADAL" clId="{840ADAA2-989B-4E0F-823B-BFC46D3F73A8}" dt="2024-11-08T15:18:46.052" v="338" actId="20577"/>
          <ac:spMkLst>
            <pc:docMk/>
            <pc:sldMk cId="1173253946" sldId="29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19:08.770" v="405" actId="20577"/>
        <pc:sldMkLst>
          <pc:docMk/>
          <pc:sldMk cId="157930767" sldId="291"/>
        </pc:sldMkLst>
        <pc:spChg chg="mod">
          <ac:chgData name="Tim Hayward" userId="7a1dd755-c1f4-44df-a9e6-dcfda3159f82" providerId="ADAL" clId="{840ADAA2-989B-4E0F-823B-BFC46D3F73A8}" dt="2024-11-08T15:19:08.770" v="405" actId="20577"/>
          <ac:spMkLst>
            <pc:docMk/>
            <pc:sldMk cId="157930767" sldId="29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840ADAA2-989B-4E0F-823B-BFC46D3F73A8}" dt="2024-11-08T15:19:47.067" v="461" actId="1076"/>
        <pc:sldMkLst>
          <pc:docMk/>
          <pc:sldMk cId="3102590321" sldId="292"/>
        </pc:sldMkLst>
        <pc:spChg chg="mod">
          <ac:chgData name="Tim Hayward" userId="7a1dd755-c1f4-44df-a9e6-dcfda3159f82" providerId="ADAL" clId="{840ADAA2-989B-4E0F-823B-BFC46D3F73A8}" dt="2024-11-08T15:19:47.067" v="461" actId="1076"/>
          <ac:spMkLst>
            <pc:docMk/>
            <pc:sldMk cId="3102590321" sldId="29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840ADAA2-989B-4E0F-823B-BFC46D3F73A8}" dt="2024-11-08T15:20:31.482" v="543" actId="20577"/>
        <pc:sldMkLst>
          <pc:docMk/>
          <pc:sldMk cId="1448103006" sldId="293"/>
        </pc:sldMkLst>
        <pc:spChg chg="mod">
          <ac:chgData name="Tim Hayward" userId="7a1dd755-c1f4-44df-a9e6-dcfda3159f82" providerId="ADAL" clId="{840ADAA2-989B-4E0F-823B-BFC46D3F73A8}" dt="2024-11-08T15:20:31.482" v="543" actId="20577"/>
          <ac:spMkLst>
            <pc:docMk/>
            <pc:sldMk cId="1448103006" sldId="293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840ADAA2-989B-4E0F-823B-BFC46D3F73A8}" dt="2024-11-08T15:20:37.233" v="544" actId="47"/>
        <pc:sldMkLst>
          <pc:docMk/>
          <pc:sldMk cId="3245692326" sldId="294"/>
        </pc:sldMkLst>
      </pc:sldChg>
      <pc:sldChg chg="add del">
        <pc:chgData name="Tim Hayward" userId="7a1dd755-c1f4-44df-a9e6-dcfda3159f82" providerId="ADAL" clId="{840ADAA2-989B-4E0F-823B-BFC46D3F73A8}" dt="2024-11-08T15:20:37.820" v="545" actId="47"/>
        <pc:sldMkLst>
          <pc:docMk/>
          <pc:sldMk cId="1672888047" sldId="295"/>
        </pc:sldMkLst>
      </pc:sldChg>
    </pc:docChg>
  </pc:docChgLst>
  <pc:docChgLst>
    <pc:chgData name="Tim Hayward" userId="7a1dd755-c1f4-44df-a9e6-dcfda3159f82" providerId="ADAL" clId="{AB2A8883-E1D4-40E5-8C8B-771F279EA143}"/>
    <pc:docChg chg="undo redo custSel addSld delSld modSld">
      <pc:chgData name="Tim Hayward" userId="7a1dd755-c1f4-44df-a9e6-dcfda3159f82" providerId="ADAL" clId="{AB2A8883-E1D4-40E5-8C8B-771F279EA143}" dt="2025-05-15T22:03:08.447" v="820" actId="1076"/>
      <pc:docMkLst>
        <pc:docMk/>
      </pc:docMkLst>
      <pc:sldChg chg="modSp mod">
        <pc:chgData name="Tim Hayward" userId="7a1dd755-c1f4-44df-a9e6-dcfda3159f82" providerId="ADAL" clId="{AB2A8883-E1D4-40E5-8C8B-771F279EA143}" dt="2025-05-15T21:50:04.983" v="3" actId="20577"/>
        <pc:sldMkLst>
          <pc:docMk/>
          <pc:sldMk cId="2810745965" sldId="256"/>
        </pc:sldMkLst>
        <pc:spChg chg="mod">
          <ac:chgData name="Tim Hayward" userId="7a1dd755-c1f4-44df-a9e6-dcfda3159f82" providerId="ADAL" clId="{AB2A8883-E1D4-40E5-8C8B-771F279EA143}" dt="2025-05-15T21:50:04.983" v="3" actId="20577"/>
          <ac:spMkLst>
            <pc:docMk/>
            <pc:sldMk cId="2810745965" sldId="25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02.472" v="2" actId="20577"/>
        <pc:sldMkLst>
          <pc:docMk/>
          <pc:sldMk cId="3532451446" sldId="259"/>
        </pc:sldMkLst>
        <pc:spChg chg="mod">
          <ac:chgData name="Tim Hayward" userId="7a1dd755-c1f4-44df-a9e6-dcfda3159f82" providerId="ADAL" clId="{AB2A8883-E1D4-40E5-8C8B-771F279EA143}" dt="2025-05-15T21:50:02.472" v="2" actId="20577"/>
          <ac:spMkLst>
            <pc:docMk/>
            <pc:sldMk cId="3532451446" sldId="259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49:59.970" v="1" actId="20577"/>
        <pc:sldMkLst>
          <pc:docMk/>
          <pc:sldMk cId="334699340" sldId="261"/>
        </pc:sldMkLst>
        <pc:spChg chg="mod">
          <ac:chgData name="Tim Hayward" userId="7a1dd755-c1f4-44df-a9e6-dcfda3159f82" providerId="ADAL" clId="{AB2A8883-E1D4-40E5-8C8B-771F279EA143}" dt="2025-05-15T21:49:59.970" v="1" actId="20577"/>
          <ac:spMkLst>
            <pc:docMk/>
            <pc:sldMk cId="334699340" sldId="261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0:07.811" v="4" actId="20577"/>
        <pc:sldMkLst>
          <pc:docMk/>
          <pc:sldMk cId="3367909870" sldId="264"/>
        </pc:sldMkLst>
        <pc:spChg chg="mod">
          <ac:chgData name="Tim Hayward" userId="7a1dd755-c1f4-44df-a9e6-dcfda3159f82" providerId="ADAL" clId="{AB2A8883-E1D4-40E5-8C8B-771F279EA143}" dt="2025-05-15T21:50:07.811" v="4" actId="20577"/>
          <ac:spMkLst>
            <pc:docMk/>
            <pc:sldMk cId="3367909870" sldId="26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10.972" v="5" actId="20577"/>
        <pc:sldMkLst>
          <pc:docMk/>
          <pc:sldMk cId="468118131" sldId="265"/>
        </pc:sldMkLst>
        <pc:spChg chg="mod">
          <ac:chgData name="Tim Hayward" userId="7a1dd755-c1f4-44df-a9e6-dcfda3159f82" providerId="ADAL" clId="{AB2A8883-E1D4-40E5-8C8B-771F279EA143}" dt="2025-05-15T21:50:10.972" v="5" actId="20577"/>
          <ac:spMkLst>
            <pc:docMk/>
            <pc:sldMk cId="468118131" sldId="26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15.277" v="6" actId="20577"/>
        <pc:sldMkLst>
          <pc:docMk/>
          <pc:sldMk cId="2443021683" sldId="266"/>
        </pc:sldMkLst>
        <pc:spChg chg="mod">
          <ac:chgData name="Tim Hayward" userId="7a1dd755-c1f4-44df-a9e6-dcfda3159f82" providerId="ADAL" clId="{AB2A8883-E1D4-40E5-8C8B-771F279EA143}" dt="2025-05-15T21:50:15.277" v="6" actId="20577"/>
          <ac:spMkLst>
            <pc:docMk/>
            <pc:sldMk cId="2443021683" sldId="26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17.714" v="7" actId="20577"/>
        <pc:sldMkLst>
          <pc:docMk/>
          <pc:sldMk cId="3508860533" sldId="267"/>
        </pc:sldMkLst>
        <pc:spChg chg="mod">
          <ac:chgData name="Tim Hayward" userId="7a1dd755-c1f4-44df-a9e6-dcfda3159f82" providerId="ADAL" clId="{AB2A8883-E1D4-40E5-8C8B-771F279EA143}" dt="2025-05-15T21:50:17.714" v="7" actId="20577"/>
          <ac:spMkLst>
            <pc:docMk/>
            <pc:sldMk cId="3508860533" sldId="26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20.628" v="8" actId="20577"/>
        <pc:sldMkLst>
          <pc:docMk/>
          <pc:sldMk cId="2547762782" sldId="268"/>
        </pc:sldMkLst>
        <pc:spChg chg="mod">
          <ac:chgData name="Tim Hayward" userId="7a1dd755-c1f4-44df-a9e6-dcfda3159f82" providerId="ADAL" clId="{AB2A8883-E1D4-40E5-8C8B-771F279EA143}" dt="2025-05-15T21:50:20.628" v="8" actId="20577"/>
          <ac:spMkLst>
            <pc:docMk/>
            <pc:sldMk cId="2547762782" sldId="26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23.180" v="9" actId="20577"/>
        <pc:sldMkLst>
          <pc:docMk/>
          <pc:sldMk cId="4136532577" sldId="269"/>
        </pc:sldMkLst>
        <pc:spChg chg="mod">
          <ac:chgData name="Tim Hayward" userId="7a1dd755-c1f4-44df-a9e6-dcfda3159f82" providerId="ADAL" clId="{AB2A8883-E1D4-40E5-8C8B-771F279EA143}" dt="2025-05-15T21:50:23.180" v="9" actId="20577"/>
          <ac:spMkLst>
            <pc:docMk/>
            <pc:sldMk cId="4136532577" sldId="26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25.504" v="10" actId="20577"/>
        <pc:sldMkLst>
          <pc:docMk/>
          <pc:sldMk cId="783777180" sldId="270"/>
        </pc:sldMkLst>
        <pc:spChg chg="mod">
          <ac:chgData name="Tim Hayward" userId="7a1dd755-c1f4-44df-a9e6-dcfda3159f82" providerId="ADAL" clId="{AB2A8883-E1D4-40E5-8C8B-771F279EA143}" dt="2025-05-15T21:50:25.504" v="10" actId="20577"/>
          <ac:spMkLst>
            <pc:docMk/>
            <pc:sldMk cId="783777180" sldId="27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27.805" v="11" actId="20577"/>
        <pc:sldMkLst>
          <pc:docMk/>
          <pc:sldMk cId="1786835687" sldId="271"/>
        </pc:sldMkLst>
        <pc:spChg chg="mod">
          <ac:chgData name="Tim Hayward" userId="7a1dd755-c1f4-44df-a9e6-dcfda3159f82" providerId="ADAL" clId="{AB2A8883-E1D4-40E5-8C8B-771F279EA143}" dt="2025-05-15T21:50:27.805" v="11" actId="20577"/>
          <ac:spMkLst>
            <pc:docMk/>
            <pc:sldMk cId="1786835687" sldId="27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35.413" v="18" actId="20577"/>
        <pc:sldMkLst>
          <pc:docMk/>
          <pc:sldMk cId="388433392" sldId="272"/>
        </pc:sldMkLst>
        <pc:spChg chg="mod">
          <ac:chgData name="Tim Hayward" userId="7a1dd755-c1f4-44df-a9e6-dcfda3159f82" providerId="ADAL" clId="{AB2A8883-E1D4-40E5-8C8B-771F279EA143}" dt="2025-05-15T21:50:35.413" v="18" actId="20577"/>
          <ac:spMkLst>
            <pc:docMk/>
            <pc:sldMk cId="388433392" sldId="27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53.431" v="33" actId="20577"/>
        <pc:sldMkLst>
          <pc:docMk/>
          <pc:sldMk cId="1287575832" sldId="273"/>
        </pc:sldMkLst>
        <pc:spChg chg="mod">
          <ac:chgData name="Tim Hayward" userId="7a1dd755-c1f4-44df-a9e6-dcfda3159f82" providerId="ADAL" clId="{AB2A8883-E1D4-40E5-8C8B-771F279EA143}" dt="2025-05-15T21:50:53.431" v="33" actId="20577"/>
          <ac:spMkLst>
            <pc:docMk/>
            <pc:sldMk cId="1287575832" sldId="273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56.963" v="35" actId="20577"/>
        <pc:sldMkLst>
          <pc:docMk/>
          <pc:sldMk cId="3128481002" sldId="274"/>
        </pc:sldMkLst>
        <pc:spChg chg="mod">
          <ac:chgData name="Tim Hayward" userId="7a1dd755-c1f4-44df-a9e6-dcfda3159f82" providerId="ADAL" clId="{AB2A8883-E1D4-40E5-8C8B-771F279EA143}" dt="2025-05-15T21:50:56.963" v="35" actId="20577"/>
          <ac:spMkLst>
            <pc:docMk/>
            <pc:sldMk cId="3128481002" sldId="27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0:59.544" v="37" actId="20577"/>
        <pc:sldMkLst>
          <pc:docMk/>
          <pc:sldMk cId="905752757" sldId="275"/>
        </pc:sldMkLst>
        <pc:spChg chg="mod">
          <ac:chgData name="Tim Hayward" userId="7a1dd755-c1f4-44df-a9e6-dcfda3159f82" providerId="ADAL" clId="{AB2A8883-E1D4-40E5-8C8B-771F279EA143}" dt="2025-05-15T21:50:59.544" v="37" actId="20577"/>
          <ac:spMkLst>
            <pc:docMk/>
            <pc:sldMk cId="905752757" sldId="27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03.640" v="40" actId="20577"/>
        <pc:sldMkLst>
          <pc:docMk/>
          <pc:sldMk cId="2661272874" sldId="276"/>
        </pc:sldMkLst>
        <pc:spChg chg="mod">
          <ac:chgData name="Tim Hayward" userId="7a1dd755-c1f4-44df-a9e6-dcfda3159f82" providerId="ADAL" clId="{AB2A8883-E1D4-40E5-8C8B-771F279EA143}" dt="2025-05-15T21:51:03.640" v="40" actId="20577"/>
          <ac:spMkLst>
            <pc:docMk/>
            <pc:sldMk cId="2661272874" sldId="27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06.481" v="43" actId="20577"/>
        <pc:sldMkLst>
          <pc:docMk/>
          <pc:sldMk cId="2911201069" sldId="277"/>
        </pc:sldMkLst>
        <pc:spChg chg="mod">
          <ac:chgData name="Tim Hayward" userId="7a1dd755-c1f4-44df-a9e6-dcfda3159f82" providerId="ADAL" clId="{AB2A8883-E1D4-40E5-8C8B-771F279EA143}" dt="2025-05-15T21:51:06.481" v="43" actId="20577"/>
          <ac:spMkLst>
            <pc:docMk/>
            <pc:sldMk cId="2911201069" sldId="27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16.409" v="50" actId="20577"/>
        <pc:sldMkLst>
          <pc:docMk/>
          <pc:sldMk cId="3236355311" sldId="278"/>
        </pc:sldMkLst>
        <pc:spChg chg="mod">
          <ac:chgData name="Tim Hayward" userId="7a1dd755-c1f4-44df-a9e6-dcfda3159f82" providerId="ADAL" clId="{AB2A8883-E1D4-40E5-8C8B-771F279EA143}" dt="2025-05-15T21:51:16.409" v="50" actId="20577"/>
          <ac:spMkLst>
            <pc:docMk/>
            <pc:sldMk cId="3236355311" sldId="27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22.042" v="55" actId="20577"/>
        <pc:sldMkLst>
          <pc:docMk/>
          <pc:sldMk cId="1980531521" sldId="279"/>
        </pc:sldMkLst>
        <pc:spChg chg="mod">
          <ac:chgData name="Tim Hayward" userId="7a1dd755-c1f4-44df-a9e6-dcfda3159f82" providerId="ADAL" clId="{AB2A8883-E1D4-40E5-8C8B-771F279EA143}" dt="2025-05-15T21:51:22.042" v="55" actId="20577"/>
          <ac:spMkLst>
            <pc:docMk/>
            <pc:sldMk cId="1980531521" sldId="27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27.993" v="57" actId="20577"/>
        <pc:sldMkLst>
          <pc:docMk/>
          <pc:sldMk cId="2309787066" sldId="280"/>
        </pc:sldMkLst>
        <pc:spChg chg="mod">
          <ac:chgData name="Tim Hayward" userId="7a1dd755-c1f4-44df-a9e6-dcfda3159f82" providerId="ADAL" clId="{AB2A8883-E1D4-40E5-8C8B-771F279EA143}" dt="2025-05-15T21:51:27.993" v="57" actId="20577"/>
          <ac:spMkLst>
            <pc:docMk/>
            <pc:sldMk cId="2309787066" sldId="28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31.906" v="59" actId="20577"/>
        <pc:sldMkLst>
          <pc:docMk/>
          <pc:sldMk cId="2769875818" sldId="281"/>
        </pc:sldMkLst>
        <pc:spChg chg="mod">
          <ac:chgData name="Tim Hayward" userId="7a1dd755-c1f4-44df-a9e6-dcfda3159f82" providerId="ADAL" clId="{AB2A8883-E1D4-40E5-8C8B-771F279EA143}" dt="2025-05-15T21:51:31.906" v="59" actId="20577"/>
          <ac:spMkLst>
            <pc:docMk/>
            <pc:sldMk cId="2769875818" sldId="28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0:31.903" v="15" actId="20577"/>
        <pc:sldMkLst>
          <pc:docMk/>
          <pc:sldMk cId="2354486252" sldId="282"/>
        </pc:sldMkLst>
        <pc:spChg chg="mod">
          <ac:chgData name="Tim Hayward" userId="7a1dd755-c1f4-44df-a9e6-dcfda3159f82" providerId="ADAL" clId="{AB2A8883-E1D4-40E5-8C8B-771F279EA143}" dt="2025-05-15T21:50:31.903" v="15" actId="20577"/>
          <ac:spMkLst>
            <pc:docMk/>
            <pc:sldMk cId="2354486252" sldId="282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1:34.810" v="60" actId="20577"/>
        <pc:sldMkLst>
          <pc:docMk/>
          <pc:sldMk cId="3582198753" sldId="283"/>
        </pc:sldMkLst>
        <pc:spChg chg="mod">
          <ac:chgData name="Tim Hayward" userId="7a1dd755-c1f4-44df-a9e6-dcfda3159f82" providerId="ADAL" clId="{AB2A8883-E1D4-40E5-8C8B-771F279EA143}" dt="2025-05-15T21:51:34.810" v="60" actId="20577"/>
          <ac:spMkLst>
            <pc:docMk/>
            <pc:sldMk cId="3582198753" sldId="283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1:37.519" v="61" actId="20577"/>
        <pc:sldMkLst>
          <pc:docMk/>
          <pc:sldMk cId="2098260138" sldId="284"/>
        </pc:sldMkLst>
        <pc:spChg chg="mod">
          <ac:chgData name="Tim Hayward" userId="7a1dd755-c1f4-44df-a9e6-dcfda3159f82" providerId="ADAL" clId="{AB2A8883-E1D4-40E5-8C8B-771F279EA143}" dt="2025-05-15T21:51:37.519" v="61" actId="20577"/>
          <ac:spMkLst>
            <pc:docMk/>
            <pc:sldMk cId="2098260138" sldId="28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39.681" v="62" actId="20577"/>
        <pc:sldMkLst>
          <pc:docMk/>
          <pc:sldMk cId="2075331569" sldId="285"/>
        </pc:sldMkLst>
        <pc:spChg chg="mod">
          <ac:chgData name="Tim Hayward" userId="7a1dd755-c1f4-44df-a9e6-dcfda3159f82" providerId="ADAL" clId="{AB2A8883-E1D4-40E5-8C8B-771F279EA143}" dt="2025-05-15T21:51:39.681" v="62" actId="20577"/>
          <ac:spMkLst>
            <pc:docMk/>
            <pc:sldMk cId="2075331569" sldId="28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42.010" v="63" actId="20577"/>
        <pc:sldMkLst>
          <pc:docMk/>
          <pc:sldMk cId="629676225" sldId="286"/>
        </pc:sldMkLst>
        <pc:spChg chg="mod">
          <ac:chgData name="Tim Hayward" userId="7a1dd755-c1f4-44df-a9e6-dcfda3159f82" providerId="ADAL" clId="{AB2A8883-E1D4-40E5-8C8B-771F279EA143}" dt="2025-05-15T21:51:42.010" v="63" actId="20577"/>
          <ac:spMkLst>
            <pc:docMk/>
            <pc:sldMk cId="629676225" sldId="28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43.917" v="64" actId="20577"/>
        <pc:sldMkLst>
          <pc:docMk/>
          <pc:sldMk cId="1324666303" sldId="287"/>
        </pc:sldMkLst>
        <pc:spChg chg="mod">
          <ac:chgData name="Tim Hayward" userId="7a1dd755-c1f4-44df-a9e6-dcfda3159f82" providerId="ADAL" clId="{AB2A8883-E1D4-40E5-8C8B-771F279EA143}" dt="2025-05-15T21:51:43.917" v="64" actId="20577"/>
          <ac:spMkLst>
            <pc:docMk/>
            <pc:sldMk cId="1324666303" sldId="28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46.113" v="65" actId="20577"/>
        <pc:sldMkLst>
          <pc:docMk/>
          <pc:sldMk cId="4220294697" sldId="288"/>
        </pc:sldMkLst>
        <pc:spChg chg="mod">
          <ac:chgData name="Tim Hayward" userId="7a1dd755-c1f4-44df-a9e6-dcfda3159f82" providerId="ADAL" clId="{AB2A8883-E1D4-40E5-8C8B-771F279EA143}" dt="2025-05-15T21:51:46.113" v="65" actId="20577"/>
          <ac:spMkLst>
            <pc:docMk/>
            <pc:sldMk cId="4220294697" sldId="28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48.019" v="66" actId="20577"/>
        <pc:sldMkLst>
          <pc:docMk/>
          <pc:sldMk cId="3186169740" sldId="289"/>
        </pc:sldMkLst>
        <pc:spChg chg="mod">
          <ac:chgData name="Tim Hayward" userId="7a1dd755-c1f4-44df-a9e6-dcfda3159f82" providerId="ADAL" clId="{AB2A8883-E1D4-40E5-8C8B-771F279EA143}" dt="2025-05-15T21:51:48.019" v="66" actId="20577"/>
          <ac:spMkLst>
            <pc:docMk/>
            <pc:sldMk cId="3186169740" sldId="289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50.202" v="67" actId="20577"/>
        <pc:sldMkLst>
          <pc:docMk/>
          <pc:sldMk cId="1173253946" sldId="290"/>
        </pc:sldMkLst>
        <pc:spChg chg="mod">
          <ac:chgData name="Tim Hayward" userId="7a1dd755-c1f4-44df-a9e6-dcfda3159f82" providerId="ADAL" clId="{AB2A8883-E1D4-40E5-8C8B-771F279EA143}" dt="2025-05-15T21:51:50.202" v="67" actId="20577"/>
          <ac:spMkLst>
            <pc:docMk/>
            <pc:sldMk cId="1173253946" sldId="29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52.207" v="68" actId="20577"/>
        <pc:sldMkLst>
          <pc:docMk/>
          <pc:sldMk cId="157930767" sldId="291"/>
        </pc:sldMkLst>
        <pc:spChg chg="mod">
          <ac:chgData name="Tim Hayward" userId="7a1dd755-c1f4-44df-a9e6-dcfda3159f82" providerId="ADAL" clId="{AB2A8883-E1D4-40E5-8C8B-771F279EA143}" dt="2025-05-15T21:51:52.207" v="68" actId="20577"/>
          <ac:spMkLst>
            <pc:docMk/>
            <pc:sldMk cId="157930767" sldId="29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54.967" v="69" actId="20577"/>
        <pc:sldMkLst>
          <pc:docMk/>
          <pc:sldMk cId="3102590321" sldId="292"/>
        </pc:sldMkLst>
        <pc:spChg chg="mod">
          <ac:chgData name="Tim Hayward" userId="7a1dd755-c1f4-44df-a9e6-dcfda3159f82" providerId="ADAL" clId="{AB2A8883-E1D4-40E5-8C8B-771F279EA143}" dt="2025-05-15T21:51:54.967" v="69" actId="20577"/>
          <ac:spMkLst>
            <pc:docMk/>
            <pc:sldMk cId="3102590321" sldId="29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1:56.771" v="70" actId="20577"/>
        <pc:sldMkLst>
          <pc:docMk/>
          <pc:sldMk cId="1448103006" sldId="293"/>
        </pc:sldMkLst>
        <pc:spChg chg="mod">
          <ac:chgData name="Tim Hayward" userId="7a1dd755-c1f4-44df-a9e6-dcfda3159f82" providerId="ADAL" clId="{AB2A8883-E1D4-40E5-8C8B-771F279EA143}" dt="2025-05-15T21:51:56.771" v="70" actId="20577"/>
          <ac:spMkLst>
            <pc:docMk/>
            <pc:sldMk cId="1448103006" sldId="293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1:59.561" v="71" actId="20577"/>
        <pc:sldMkLst>
          <pc:docMk/>
          <pc:sldMk cId="2957615319" sldId="294"/>
        </pc:sldMkLst>
        <pc:spChg chg="mod">
          <ac:chgData name="Tim Hayward" userId="7a1dd755-c1f4-44df-a9e6-dcfda3159f82" providerId="ADAL" clId="{AB2A8883-E1D4-40E5-8C8B-771F279EA143}" dt="2025-05-15T21:51:59.561" v="71" actId="20577"/>
          <ac:spMkLst>
            <pc:docMk/>
            <pc:sldMk cId="2957615319" sldId="294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2:02.769" v="73" actId="20577"/>
        <pc:sldMkLst>
          <pc:docMk/>
          <pc:sldMk cId="3355645474" sldId="295"/>
        </pc:sldMkLst>
        <pc:spChg chg="mod">
          <ac:chgData name="Tim Hayward" userId="7a1dd755-c1f4-44df-a9e6-dcfda3159f82" providerId="ADAL" clId="{AB2A8883-E1D4-40E5-8C8B-771F279EA143}" dt="2025-05-15T21:52:02.769" v="73" actId="20577"/>
          <ac:spMkLst>
            <pc:docMk/>
            <pc:sldMk cId="3355645474" sldId="295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05.836" v="75" actId="20577"/>
        <pc:sldMkLst>
          <pc:docMk/>
          <pc:sldMk cId="3566709806" sldId="296"/>
        </pc:sldMkLst>
        <pc:spChg chg="mod">
          <ac:chgData name="Tim Hayward" userId="7a1dd755-c1f4-44df-a9e6-dcfda3159f82" providerId="ADAL" clId="{AB2A8883-E1D4-40E5-8C8B-771F279EA143}" dt="2025-05-15T21:52:05.836" v="75" actId="20577"/>
          <ac:spMkLst>
            <pc:docMk/>
            <pc:sldMk cId="3566709806" sldId="29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10.546" v="77" actId="20577"/>
        <pc:sldMkLst>
          <pc:docMk/>
          <pc:sldMk cId="881477875" sldId="297"/>
        </pc:sldMkLst>
        <pc:spChg chg="mod">
          <ac:chgData name="Tim Hayward" userId="7a1dd755-c1f4-44df-a9e6-dcfda3159f82" providerId="ADAL" clId="{AB2A8883-E1D4-40E5-8C8B-771F279EA143}" dt="2025-05-15T21:52:10.546" v="77" actId="20577"/>
          <ac:spMkLst>
            <pc:docMk/>
            <pc:sldMk cId="881477875" sldId="297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20.240" v="85" actId="20577"/>
        <pc:sldMkLst>
          <pc:docMk/>
          <pc:sldMk cId="1759542670" sldId="298"/>
        </pc:sldMkLst>
        <pc:spChg chg="mod">
          <ac:chgData name="Tim Hayward" userId="7a1dd755-c1f4-44df-a9e6-dcfda3159f82" providerId="ADAL" clId="{AB2A8883-E1D4-40E5-8C8B-771F279EA143}" dt="2025-05-15T21:52:20.240" v="85" actId="20577"/>
          <ac:spMkLst>
            <pc:docMk/>
            <pc:sldMk cId="1759542670" sldId="298"/>
            <ac:spMk id="6" creationId="{97DF777C-064E-4137-8D6A-F194AA150AEE}"/>
          </ac:spMkLst>
        </pc:spChg>
      </pc:sldChg>
      <pc:sldChg chg="modSp mod">
        <pc:chgData name="Tim Hayward" userId="7a1dd755-c1f4-44df-a9e6-dcfda3159f82" providerId="ADAL" clId="{AB2A8883-E1D4-40E5-8C8B-771F279EA143}" dt="2025-05-15T21:52:17.147" v="81" actId="20577"/>
        <pc:sldMkLst>
          <pc:docMk/>
          <pc:sldMk cId="2370884206" sldId="299"/>
        </pc:sldMkLst>
        <pc:spChg chg="mod">
          <ac:chgData name="Tim Hayward" userId="7a1dd755-c1f4-44df-a9e6-dcfda3159f82" providerId="ADAL" clId="{AB2A8883-E1D4-40E5-8C8B-771F279EA143}" dt="2025-05-15T21:52:17.147" v="81" actId="20577"/>
          <ac:spMkLst>
            <pc:docMk/>
            <pc:sldMk cId="2370884206" sldId="299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24.926" v="87" actId="20577"/>
        <pc:sldMkLst>
          <pc:docMk/>
          <pc:sldMk cId="2012447542" sldId="300"/>
        </pc:sldMkLst>
        <pc:spChg chg="mod">
          <ac:chgData name="Tim Hayward" userId="7a1dd755-c1f4-44df-a9e6-dcfda3159f82" providerId="ADAL" clId="{AB2A8883-E1D4-40E5-8C8B-771F279EA143}" dt="2025-05-15T21:52:24.926" v="87" actId="20577"/>
          <ac:spMkLst>
            <pc:docMk/>
            <pc:sldMk cId="2012447542" sldId="300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27.942" v="89" actId="20577"/>
        <pc:sldMkLst>
          <pc:docMk/>
          <pc:sldMk cId="39800146" sldId="301"/>
        </pc:sldMkLst>
        <pc:spChg chg="mod">
          <ac:chgData name="Tim Hayward" userId="7a1dd755-c1f4-44df-a9e6-dcfda3159f82" providerId="ADAL" clId="{AB2A8883-E1D4-40E5-8C8B-771F279EA143}" dt="2025-05-15T21:52:27.942" v="89" actId="20577"/>
          <ac:spMkLst>
            <pc:docMk/>
            <pc:sldMk cId="39800146" sldId="301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30.486" v="91" actId="20577"/>
        <pc:sldMkLst>
          <pc:docMk/>
          <pc:sldMk cId="1231890252" sldId="302"/>
        </pc:sldMkLst>
        <pc:spChg chg="mod">
          <ac:chgData name="Tim Hayward" userId="7a1dd755-c1f4-44df-a9e6-dcfda3159f82" providerId="ADAL" clId="{AB2A8883-E1D4-40E5-8C8B-771F279EA143}" dt="2025-05-15T21:52:30.486" v="91" actId="20577"/>
          <ac:spMkLst>
            <pc:docMk/>
            <pc:sldMk cId="1231890252" sldId="302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33.679" v="93" actId="20577"/>
        <pc:sldMkLst>
          <pc:docMk/>
          <pc:sldMk cId="271753892" sldId="303"/>
        </pc:sldMkLst>
        <pc:spChg chg="mod">
          <ac:chgData name="Tim Hayward" userId="7a1dd755-c1f4-44df-a9e6-dcfda3159f82" providerId="ADAL" clId="{AB2A8883-E1D4-40E5-8C8B-771F279EA143}" dt="2025-05-15T21:52:33.679" v="93" actId="20577"/>
          <ac:spMkLst>
            <pc:docMk/>
            <pc:sldMk cId="271753892" sldId="303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36.336" v="95" actId="20577"/>
        <pc:sldMkLst>
          <pc:docMk/>
          <pc:sldMk cId="1258546892" sldId="304"/>
        </pc:sldMkLst>
        <pc:spChg chg="mod">
          <ac:chgData name="Tim Hayward" userId="7a1dd755-c1f4-44df-a9e6-dcfda3159f82" providerId="ADAL" clId="{AB2A8883-E1D4-40E5-8C8B-771F279EA143}" dt="2025-05-15T21:52:36.336" v="95" actId="20577"/>
          <ac:spMkLst>
            <pc:docMk/>
            <pc:sldMk cId="1258546892" sldId="304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41.032" v="97" actId="20577"/>
        <pc:sldMkLst>
          <pc:docMk/>
          <pc:sldMk cId="1077890989" sldId="305"/>
        </pc:sldMkLst>
        <pc:spChg chg="mod">
          <ac:chgData name="Tim Hayward" userId="7a1dd755-c1f4-44df-a9e6-dcfda3159f82" providerId="ADAL" clId="{AB2A8883-E1D4-40E5-8C8B-771F279EA143}" dt="2025-05-15T21:52:41.032" v="97" actId="20577"/>
          <ac:spMkLst>
            <pc:docMk/>
            <pc:sldMk cId="1077890989" sldId="305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44.080" v="99" actId="20577"/>
        <pc:sldMkLst>
          <pc:docMk/>
          <pc:sldMk cId="791391975" sldId="306"/>
        </pc:sldMkLst>
        <pc:spChg chg="mod">
          <ac:chgData name="Tim Hayward" userId="7a1dd755-c1f4-44df-a9e6-dcfda3159f82" providerId="ADAL" clId="{AB2A8883-E1D4-40E5-8C8B-771F279EA143}" dt="2025-05-15T21:52:44.080" v="99" actId="20577"/>
          <ac:spMkLst>
            <pc:docMk/>
            <pc:sldMk cId="791391975" sldId="306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47.704" v="100" actId="20577"/>
        <pc:sldMkLst>
          <pc:docMk/>
          <pc:sldMk cId="2080887408" sldId="309"/>
        </pc:sldMkLst>
        <pc:spChg chg="mod">
          <ac:chgData name="Tim Hayward" userId="7a1dd755-c1f4-44df-a9e6-dcfda3159f82" providerId="ADAL" clId="{AB2A8883-E1D4-40E5-8C8B-771F279EA143}" dt="2025-05-15T21:52:47.704" v="100" actId="20577"/>
          <ac:spMkLst>
            <pc:docMk/>
            <pc:sldMk cId="2080887408" sldId="309"/>
            <ac:spMk id="4" creationId="{D20EC8E4-8ED2-498B-A524-0C7D927C9AA7}"/>
          </ac:spMkLst>
        </pc:spChg>
      </pc:sldChg>
      <pc:sldChg chg="modSp mod">
        <pc:chgData name="Tim Hayward" userId="7a1dd755-c1f4-44df-a9e6-dcfda3159f82" providerId="ADAL" clId="{AB2A8883-E1D4-40E5-8C8B-771F279EA143}" dt="2025-05-15T21:52:51.600" v="101" actId="20577"/>
        <pc:sldMkLst>
          <pc:docMk/>
          <pc:sldMk cId="945021442" sldId="310"/>
        </pc:sldMkLst>
        <pc:spChg chg="mod">
          <ac:chgData name="Tim Hayward" userId="7a1dd755-c1f4-44df-a9e6-dcfda3159f82" providerId="ADAL" clId="{AB2A8883-E1D4-40E5-8C8B-771F279EA143}" dt="2025-05-15T21:52:51.600" v="101" actId="20577"/>
          <ac:spMkLst>
            <pc:docMk/>
            <pc:sldMk cId="945021442" sldId="310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54.489" v="102" actId="20577"/>
        <pc:sldMkLst>
          <pc:docMk/>
          <pc:sldMk cId="677642609" sldId="311"/>
        </pc:sldMkLst>
        <pc:spChg chg="mod">
          <ac:chgData name="Tim Hayward" userId="7a1dd755-c1f4-44df-a9e6-dcfda3159f82" providerId="ADAL" clId="{AB2A8883-E1D4-40E5-8C8B-771F279EA143}" dt="2025-05-15T21:52:54.489" v="102" actId="20577"/>
          <ac:spMkLst>
            <pc:docMk/>
            <pc:sldMk cId="677642609" sldId="311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2:56.934" v="103" actId="20577"/>
        <pc:sldMkLst>
          <pc:docMk/>
          <pc:sldMk cId="2534798131" sldId="312"/>
        </pc:sldMkLst>
        <pc:spChg chg="mod">
          <ac:chgData name="Tim Hayward" userId="7a1dd755-c1f4-44df-a9e6-dcfda3159f82" providerId="ADAL" clId="{AB2A8883-E1D4-40E5-8C8B-771F279EA143}" dt="2025-05-15T21:52:56.934" v="103" actId="20577"/>
          <ac:spMkLst>
            <pc:docMk/>
            <pc:sldMk cId="2534798131" sldId="312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2:58.822" v="104" actId="20577"/>
        <pc:sldMkLst>
          <pc:docMk/>
          <pc:sldMk cId="4069924872" sldId="313"/>
        </pc:sldMkLst>
        <pc:spChg chg="mod">
          <ac:chgData name="Tim Hayward" userId="7a1dd755-c1f4-44df-a9e6-dcfda3159f82" providerId="ADAL" clId="{AB2A8883-E1D4-40E5-8C8B-771F279EA143}" dt="2025-05-15T21:52:58.822" v="104" actId="20577"/>
          <ac:spMkLst>
            <pc:docMk/>
            <pc:sldMk cId="4069924872" sldId="313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3:00.780" v="105" actId="20577"/>
        <pc:sldMkLst>
          <pc:docMk/>
          <pc:sldMk cId="3787762421" sldId="314"/>
        </pc:sldMkLst>
        <pc:spChg chg="mod">
          <ac:chgData name="Tim Hayward" userId="7a1dd755-c1f4-44df-a9e6-dcfda3159f82" providerId="ADAL" clId="{AB2A8883-E1D4-40E5-8C8B-771F279EA143}" dt="2025-05-15T21:53:00.780" v="105" actId="20577"/>
          <ac:spMkLst>
            <pc:docMk/>
            <pc:sldMk cId="3787762421" sldId="314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3:02.969" v="106" actId="20577"/>
        <pc:sldMkLst>
          <pc:docMk/>
          <pc:sldMk cId="1913056591" sldId="315"/>
        </pc:sldMkLst>
        <pc:spChg chg="mod">
          <ac:chgData name="Tim Hayward" userId="7a1dd755-c1f4-44df-a9e6-dcfda3159f82" providerId="ADAL" clId="{AB2A8883-E1D4-40E5-8C8B-771F279EA143}" dt="2025-05-15T21:53:02.969" v="106" actId="20577"/>
          <ac:spMkLst>
            <pc:docMk/>
            <pc:sldMk cId="1913056591" sldId="315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3:05.121" v="107" actId="20577"/>
        <pc:sldMkLst>
          <pc:docMk/>
          <pc:sldMk cId="3053336474" sldId="316"/>
        </pc:sldMkLst>
        <pc:spChg chg="mod">
          <ac:chgData name="Tim Hayward" userId="7a1dd755-c1f4-44df-a9e6-dcfda3159f82" providerId="ADAL" clId="{AB2A8883-E1D4-40E5-8C8B-771F279EA143}" dt="2025-05-15T21:53:05.121" v="107" actId="20577"/>
          <ac:spMkLst>
            <pc:docMk/>
            <pc:sldMk cId="3053336474" sldId="316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3:06.929" v="108" actId="20577"/>
        <pc:sldMkLst>
          <pc:docMk/>
          <pc:sldMk cId="1640956917" sldId="317"/>
        </pc:sldMkLst>
        <pc:spChg chg="mod">
          <ac:chgData name="Tim Hayward" userId="7a1dd755-c1f4-44df-a9e6-dcfda3159f82" providerId="ADAL" clId="{AB2A8883-E1D4-40E5-8C8B-771F279EA143}" dt="2025-05-15T21:53:06.929" v="108" actId="20577"/>
          <ac:spMkLst>
            <pc:docMk/>
            <pc:sldMk cId="1640956917" sldId="317"/>
            <ac:spMk id="14" creationId="{6163DE35-6E08-490E-AA42-4A56D8248F43}"/>
          </ac:spMkLst>
        </pc:spChg>
      </pc:sldChg>
      <pc:sldChg chg="modSp mod">
        <pc:chgData name="Tim Hayward" userId="7a1dd755-c1f4-44df-a9e6-dcfda3159f82" providerId="ADAL" clId="{AB2A8883-E1D4-40E5-8C8B-771F279EA143}" dt="2025-05-15T21:53:09.112" v="109" actId="20577"/>
        <pc:sldMkLst>
          <pc:docMk/>
          <pc:sldMk cId="2472095588" sldId="318"/>
        </pc:sldMkLst>
        <pc:spChg chg="mod">
          <ac:chgData name="Tim Hayward" userId="7a1dd755-c1f4-44df-a9e6-dcfda3159f82" providerId="ADAL" clId="{AB2A8883-E1D4-40E5-8C8B-771F279EA143}" dt="2025-05-15T21:53:09.112" v="109" actId="20577"/>
          <ac:spMkLst>
            <pc:docMk/>
            <pc:sldMk cId="2472095588" sldId="318"/>
            <ac:spMk id="5" creationId="{CDE1DA1E-30FF-43A7-9C4D-817011045FF2}"/>
          </ac:spMkLst>
        </pc:spChg>
      </pc:sldChg>
      <pc:sldChg chg="modSp mod">
        <pc:chgData name="Tim Hayward" userId="7a1dd755-c1f4-44df-a9e6-dcfda3159f82" providerId="ADAL" clId="{AB2A8883-E1D4-40E5-8C8B-771F279EA143}" dt="2025-05-15T21:53:10.966" v="110" actId="20577"/>
        <pc:sldMkLst>
          <pc:docMk/>
          <pc:sldMk cId="4293292153" sldId="319"/>
        </pc:sldMkLst>
        <pc:spChg chg="mod">
          <ac:chgData name="Tim Hayward" userId="7a1dd755-c1f4-44df-a9e6-dcfda3159f82" providerId="ADAL" clId="{AB2A8883-E1D4-40E5-8C8B-771F279EA143}" dt="2025-05-15T21:53:10.966" v="110" actId="20577"/>
          <ac:spMkLst>
            <pc:docMk/>
            <pc:sldMk cId="4293292153" sldId="31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3:52.229" v="112" actId="20577"/>
        <pc:sldMkLst>
          <pc:docMk/>
          <pc:sldMk cId="3869444484" sldId="322"/>
        </pc:sldMkLst>
        <pc:spChg chg="mod">
          <ac:chgData name="Tim Hayward" userId="7a1dd755-c1f4-44df-a9e6-dcfda3159f82" providerId="ADAL" clId="{AB2A8883-E1D4-40E5-8C8B-771F279EA143}" dt="2025-05-15T21:53:52.229" v="112" actId="20577"/>
          <ac:spMkLst>
            <pc:docMk/>
            <pc:sldMk cId="3869444484" sldId="322"/>
            <ac:spMk id="4" creationId="{D20EC8E4-8ED2-498B-A524-0C7D927C9AA7}"/>
          </ac:spMkLst>
        </pc:spChg>
      </pc:sldChg>
      <pc:sldChg chg="modSp add mod">
        <pc:chgData name="Tim Hayward" userId="7a1dd755-c1f4-44df-a9e6-dcfda3159f82" providerId="ADAL" clId="{AB2A8883-E1D4-40E5-8C8B-771F279EA143}" dt="2025-05-15T21:53:55.445" v="114" actId="20577"/>
        <pc:sldMkLst>
          <pc:docMk/>
          <pc:sldMk cId="4039686994" sldId="323"/>
        </pc:sldMkLst>
        <pc:spChg chg="mod">
          <ac:chgData name="Tim Hayward" userId="7a1dd755-c1f4-44df-a9e6-dcfda3159f82" providerId="ADAL" clId="{AB2A8883-E1D4-40E5-8C8B-771F279EA143}" dt="2025-05-15T21:53:55.445" v="114" actId="20577"/>
          <ac:spMkLst>
            <pc:docMk/>
            <pc:sldMk cId="4039686994" sldId="32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3:58.078" v="116" actId="20577"/>
        <pc:sldMkLst>
          <pc:docMk/>
          <pc:sldMk cId="2818115726" sldId="324"/>
        </pc:sldMkLst>
        <pc:spChg chg="mod">
          <ac:chgData name="Tim Hayward" userId="7a1dd755-c1f4-44df-a9e6-dcfda3159f82" providerId="ADAL" clId="{AB2A8883-E1D4-40E5-8C8B-771F279EA143}" dt="2025-05-15T21:53:58.078" v="116" actId="20577"/>
          <ac:spMkLst>
            <pc:docMk/>
            <pc:sldMk cId="2818115726" sldId="324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00.215" v="118" actId="20577"/>
        <pc:sldMkLst>
          <pc:docMk/>
          <pc:sldMk cId="1444663269" sldId="325"/>
        </pc:sldMkLst>
        <pc:spChg chg="mod">
          <ac:chgData name="Tim Hayward" userId="7a1dd755-c1f4-44df-a9e6-dcfda3159f82" providerId="ADAL" clId="{AB2A8883-E1D4-40E5-8C8B-771F279EA143}" dt="2025-05-15T21:54:00.215" v="118" actId="20577"/>
          <ac:spMkLst>
            <pc:docMk/>
            <pc:sldMk cId="1444663269" sldId="325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02.254" v="120" actId="20577"/>
        <pc:sldMkLst>
          <pc:docMk/>
          <pc:sldMk cId="1572887004" sldId="326"/>
        </pc:sldMkLst>
        <pc:spChg chg="mod">
          <ac:chgData name="Tim Hayward" userId="7a1dd755-c1f4-44df-a9e6-dcfda3159f82" providerId="ADAL" clId="{AB2A8883-E1D4-40E5-8C8B-771F279EA143}" dt="2025-05-15T21:54:02.254" v="120" actId="20577"/>
          <ac:spMkLst>
            <pc:docMk/>
            <pc:sldMk cId="1572887004" sldId="326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04.409" v="122" actId="20577"/>
        <pc:sldMkLst>
          <pc:docMk/>
          <pc:sldMk cId="3187726890" sldId="327"/>
        </pc:sldMkLst>
        <pc:spChg chg="mod">
          <ac:chgData name="Tim Hayward" userId="7a1dd755-c1f4-44df-a9e6-dcfda3159f82" providerId="ADAL" clId="{AB2A8883-E1D4-40E5-8C8B-771F279EA143}" dt="2025-05-15T21:54:04.409" v="122" actId="20577"/>
          <ac:spMkLst>
            <pc:docMk/>
            <pc:sldMk cId="3187726890" sldId="32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06.600" v="124" actId="20577"/>
        <pc:sldMkLst>
          <pc:docMk/>
          <pc:sldMk cId="3617239862" sldId="328"/>
        </pc:sldMkLst>
        <pc:spChg chg="mod">
          <ac:chgData name="Tim Hayward" userId="7a1dd755-c1f4-44df-a9e6-dcfda3159f82" providerId="ADAL" clId="{AB2A8883-E1D4-40E5-8C8B-771F279EA143}" dt="2025-05-15T21:54:06.600" v="124" actId="20577"/>
          <ac:spMkLst>
            <pc:docMk/>
            <pc:sldMk cId="3617239862" sldId="32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09.151" v="126" actId="20577"/>
        <pc:sldMkLst>
          <pc:docMk/>
          <pc:sldMk cId="903600383" sldId="329"/>
        </pc:sldMkLst>
        <pc:spChg chg="mod">
          <ac:chgData name="Tim Hayward" userId="7a1dd755-c1f4-44df-a9e6-dcfda3159f82" providerId="ADAL" clId="{AB2A8883-E1D4-40E5-8C8B-771F279EA143}" dt="2025-05-15T21:54:09.151" v="126" actId="20577"/>
          <ac:spMkLst>
            <pc:docMk/>
            <pc:sldMk cId="903600383" sldId="32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14.006" v="132" actId="20577"/>
        <pc:sldMkLst>
          <pc:docMk/>
          <pc:sldMk cId="3287391599" sldId="330"/>
        </pc:sldMkLst>
        <pc:spChg chg="mod">
          <ac:chgData name="Tim Hayward" userId="7a1dd755-c1f4-44df-a9e6-dcfda3159f82" providerId="ADAL" clId="{AB2A8883-E1D4-40E5-8C8B-771F279EA143}" dt="2025-05-15T21:54:14.006" v="132" actId="20577"/>
          <ac:spMkLst>
            <pc:docMk/>
            <pc:sldMk cId="3287391599" sldId="33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17.385" v="134" actId="20577"/>
        <pc:sldMkLst>
          <pc:docMk/>
          <pc:sldMk cId="2222708294" sldId="331"/>
        </pc:sldMkLst>
        <pc:spChg chg="mod">
          <ac:chgData name="Tim Hayward" userId="7a1dd755-c1f4-44df-a9e6-dcfda3159f82" providerId="ADAL" clId="{AB2A8883-E1D4-40E5-8C8B-771F279EA143}" dt="2025-05-15T21:54:17.385" v="134" actId="20577"/>
          <ac:spMkLst>
            <pc:docMk/>
            <pc:sldMk cId="2222708294" sldId="33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19.777" v="136" actId="20577"/>
        <pc:sldMkLst>
          <pc:docMk/>
          <pc:sldMk cId="2942568049" sldId="332"/>
        </pc:sldMkLst>
        <pc:spChg chg="mod">
          <ac:chgData name="Tim Hayward" userId="7a1dd755-c1f4-44df-a9e6-dcfda3159f82" providerId="ADAL" clId="{AB2A8883-E1D4-40E5-8C8B-771F279EA143}" dt="2025-05-15T21:54:19.777" v="136" actId="20577"/>
          <ac:spMkLst>
            <pc:docMk/>
            <pc:sldMk cId="2942568049" sldId="33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22.582" v="137" actId="20577"/>
        <pc:sldMkLst>
          <pc:docMk/>
          <pc:sldMk cId="4215139712" sldId="333"/>
        </pc:sldMkLst>
        <pc:spChg chg="mod">
          <ac:chgData name="Tim Hayward" userId="7a1dd755-c1f4-44df-a9e6-dcfda3159f82" providerId="ADAL" clId="{AB2A8883-E1D4-40E5-8C8B-771F279EA143}" dt="2025-05-15T21:54:22.582" v="137" actId="20577"/>
          <ac:spMkLst>
            <pc:docMk/>
            <pc:sldMk cId="4215139712" sldId="333"/>
            <ac:spMk id="4" creationId="{D20EC8E4-8ED2-498B-A524-0C7D927C9AA7}"/>
          </ac:spMkLst>
        </pc:spChg>
      </pc:sldChg>
      <pc:sldChg chg="modSp add mod">
        <pc:chgData name="Tim Hayward" userId="7a1dd755-c1f4-44df-a9e6-dcfda3159f82" providerId="ADAL" clId="{AB2A8883-E1D4-40E5-8C8B-771F279EA143}" dt="2025-05-15T21:54:25.305" v="138" actId="20577"/>
        <pc:sldMkLst>
          <pc:docMk/>
          <pc:sldMk cId="2679597481" sldId="334"/>
        </pc:sldMkLst>
        <pc:spChg chg="mod">
          <ac:chgData name="Tim Hayward" userId="7a1dd755-c1f4-44df-a9e6-dcfda3159f82" providerId="ADAL" clId="{AB2A8883-E1D4-40E5-8C8B-771F279EA143}" dt="2025-05-15T21:54:25.305" v="138" actId="20577"/>
          <ac:spMkLst>
            <pc:docMk/>
            <pc:sldMk cId="2679597481" sldId="334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27.201" v="139" actId="20577"/>
        <pc:sldMkLst>
          <pc:docMk/>
          <pc:sldMk cId="3462648053" sldId="335"/>
        </pc:sldMkLst>
        <pc:spChg chg="mod">
          <ac:chgData name="Tim Hayward" userId="7a1dd755-c1f4-44df-a9e6-dcfda3159f82" providerId="ADAL" clId="{AB2A8883-E1D4-40E5-8C8B-771F279EA143}" dt="2025-05-15T21:54:27.201" v="139" actId="20577"/>
          <ac:spMkLst>
            <pc:docMk/>
            <pc:sldMk cId="3462648053" sldId="335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30.769" v="141" actId="6549"/>
        <pc:sldMkLst>
          <pc:docMk/>
          <pc:sldMk cId="2363338480" sldId="336"/>
        </pc:sldMkLst>
        <pc:spChg chg="mod">
          <ac:chgData name="Tim Hayward" userId="7a1dd755-c1f4-44df-a9e6-dcfda3159f82" providerId="ADAL" clId="{AB2A8883-E1D4-40E5-8C8B-771F279EA143}" dt="2025-05-15T21:54:30.769" v="141" actId="6549"/>
          <ac:spMkLst>
            <pc:docMk/>
            <pc:sldMk cId="2363338480" sldId="33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33.673" v="142" actId="20577"/>
        <pc:sldMkLst>
          <pc:docMk/>
          <pc:sldMk cId="3591004694" sldId="337"/>
        </pc:sldMkLst>
        <pc:spChg chg="mod">
          <ac:chgData name="Tim Hayward" userId="7a1dd755-c1f4-44df-a9e6-dcfda3159f82" providerId="ADAL" clId="{AB2A8883-E1D4-40E5-8C8B-771F279EA143}" dt="2025-05-15T21:54:33.673" v="142" actId="20577"/>
          <ac:spMkLst>
            <pc:docMk/>
            <pc:sldMk cId="3591004694" sldId="33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36.247" v="143" actId="20577"/>
        <pc:sldMkLst>
          <pc:docMk/>
          <pc:sldMk cId="189317247" sldId="338"/>
        </pc:sldMkLst>
        <pc:spChg chg="mod">
          <ac:chgData name="Tim Hayward" userId="7a1dd755-c1f4-44df-a9e6-dcfda3159f82" providerId="ADAL" clId="{AB2A8883-E1D4-40E5-8C8B-771F279EA143}" dt="2025-05-15T21:54:36.247" v="143" actId="20577"/>
          <ac:spMkLst>
            <pc:docMk/>
            <pc:sldMk cId="189317247" sldId="33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39.360" v="144" actId="20577"/>
        <pc:sldMkLst>
          <pc:docMk/>
          <pc:sldMk cId="4044128956" sldId="339"/>
        </pc:sldMkLst>
        <pc:spChg chg="mod">
          <ac:chgData name="Tim Hayward" userId="7a1dd755-c1f4-44df-a9e6-dcfda3159f82" providerId="ADAL" clId="{AB2A8883-E1D4-40E5-8C8B-771F279EA143}" dt="2025-05-15T21:54:39.360" v="144" actId="20577"/>
          <ac:spMkLst>
            <pc:docMk/>
            <pc:sldMk cId="4044128956" sldId="339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41.827" v="145" actId="20577"/>
        <pc:sldMkLst>
          <pc:docMk/>
          <pc:sldMk cId="3298713730" sldId="340"/>
        </pc:sldMkLst>
        <pc:spChg chg="mod">
          <ac:chgData name="Tim Hayward" userId="7a1dd755-c1f4-44df-a9e6-dcfda3159f82" providerId="ADAL" clId="{AB2A8883-E1D4-40E5-8C8B-771F279EA143}" dt="2025-05-15T21:54:41.827" v="145" actId="20577"/>
          <ac:spMkLst>
            <pc:docMk/>
            <pc:sldMk cId="3298713730" sldId="340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4:43.714" v="146" actId="20577"/>
        <pc:sldMkLst>
          <pc:docMk/>
          <pc:sldMk cId="2674470266" sldId="341"/>
        </pc:sldMkLst>
        <pc:spChg chg="mod">
          <ac:chgData name="Tim Hayward" userId="7a1dd755-c1f4-44df-a9e6-dcfda3159f82" providerId="ADAL" clId="{AB2A8883-E1D4-40E5-8C8B-771F279EA143}" dt="2025-05-15T21:54:43.714" v="146" actId="20577"/>
          <ac:spMkLst>
            <pc:docMk/>
            <pc:sldMk cId="2674470266" sldId="341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4:46.585" v="147" actId="20577"/>
        <pc:sldMkLst>
          <pc:docMk/>
          <pc:sldMk cId="3701845683" sldId="342"/>
        </pc:sldMkLst>
        <pc:spChg chg="mod">
          <ac:chgData name="Tim Hayward" userId="7a1dd755-c1f4-44df-a9e6-dcfda3159f82" providerId="ADAL" clId="{AB2A8883-E1D4-40E5-8C8B-771F279EA143}" dt="2025-05-15T21:54:46.585" v="147" actId="20577"/>
          <ac:spMkLst>
            <pc:docMk/>
            <pc:sldMk cId="3701845683" sldId="34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5:00.957" v="150" actId="20577"/>
        <pc:sldMkLst>
          <pc:docMk/>
          <pc:sldMk cId="467631809" sldId="343"/>
        </pc:sldMkLst>
        <pc:spChg chg="mod">
          <ac:chgData name="Tim Hayward" userId="7a1dd755-c1f4-44df-a9e6-dcfda3159f82" providerId="ADAL" clId="{AB2A8883-E1D4-40E5-8C8B-771F279EA143}" dt="2025-05-15T21:55:00.957" v="150" actId="20577"/>
          <ac:spMkLst>
            <pc:docMk/>
            <pc:sldMk cId="467631809" sldId="343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5:30.638" v="185" actId="20577"/>
        <pc:sldMkLst>
          <pc:docMk/>
          <pc:sldMk cId="2205996531" sldId="344"/>
        </pc:sldMkLst>
        <pc:spChg chg="mod">
          <ac:chgData name="Tim Hayward" userId="7a1dd755-c1f4-44df-a9e6-dcfda3159f82" providerId="ADAL" clId="{AB2A8883-E1D4-40E5-8C8B-771F279EA143}" dt="2025-05-15T21:55:30.638" v="185" actId="20577"/>
          <ac:spMkLst>
            <pc:docMk/>
            <pc:sldMk cId="2205996531" sldId="344"/>
            <ac:spMk id="4" creationId="{D20EC8E4-8ED2-498B-A524-0C7D927C9AA7}"/>
          </ac:spMkLst>
        </pc:spChg>
        <pc:picChg chg="mod">
          <ac:chgData name="Tim Hayward" userId="7a1dd755-c1f4-44df-a9e6-dcfda3159f82" providerId="ADAL" clId="{AB2A8883-E1D4-40E5-8C8B-771F279EA143}" dt="2025-05-15T21:55:17.794" v="153" actId="14826"/>
          <ac:picMkLst>
            <pc:docMk/>
            <pc:sldMk cId="2205996531" sldId="344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B2A8883-E1D4-40E5-8C8B-771F279EA143}" dt="2025-05-15T21:58:05.135" v="302" actId="1076"/>
        <pc:sldMkLst>
          <pc:docMk/>
          <pc:sldMk cId="10332955" sldId="345"/>
        </pc:sldMkLst>
        <pc:spChg chg="mod">
          <ac:chgData name="Tim Hayward" userId="7a1dd755-c1f4-44df-a9e6-dcfda3159f82" providerId="ADAL" clId="{AB2A8883-E1D4-40E5-8C8B-771F279EA143}" dt="2025-05-15T21:58:05.135" v="302" actId="1076"/>
          <ac:spMkLst>
            <pc:docMk/>
            <pc:sldMk cId="10332955" sldId="345"/>
            <ac:spMk id="5" creationId="{CDE1DA1E-30FF-43A7-9C4D-817011045FF2}"/>
          </ac:spMkLst>
        </pc:spChg>
        <pc:picChg chg="mod">
          <ac:chgData name="Tim Hayward" userId="7a1dd755-c1f4-44df-a9e6-dcfda3159f82" providerId="ADAL" clId="{AB2A8883-E1D4-40E5-8C8B-771F279EA143}" dt="2025-05-15T21:55:48.140" v="187" actId="14826"/>
          <ac:picMkLst>
            <pc:docMk/>
            <pc:sldMk cId="10332955" sldId="345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B2A8883-E1D4-40E5-8C8B-771F279EA143}" dt="2025-05-15T21:56:57.125" v="292" actId="20577"/>
        <pc:sldMkLst>
          <pc:docMk/>
          <pc:sldMk cId="3278477912" sldId="346"/>
        </pc:sldMkLst>
        <pc:spChg chg="mod">
          <ac:chgData name="Tim Hayward" userId="7a1dd755-c1f4-44df-a9e6-dcfda3159f82" providerId="ADAL" clId="{AB2A8883-E1D4-40E5-8C8B-771F279EA143}" dt="2025-05-15T21:56:57.125" v="292" actId="20577"/>
          <ac:spMkLst>
            <pc:docMk/>
            <pc:sldMk cId="3278477912" sldId="346"/>
            <ac:spMk id="14" creationId="{6163DE35-6E08-490E-AA42-4A56D8248F43}"/>
          </ac:spMkLst>
        </pc:spChg>
        <pc:picChg chg="mod">
          <ac:chgData name="Tim Hayward" userId="7a1dd755-c1f4-44df-a9e6-dcfda3159f82" providerId="ADAL" clId="{AB2A8883-E1D4-40E5-8C8B-771F279EA143}" dt="2025-05-15T21:55:52.238" v="189" actId="14826"/>
          <ac:picMkLst>
            <pc:docMk/>
            <pc:sldMk cId="3278477912" sldId="346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B2A8883-E1D4-40E5-8C8B-771F279EA143}" dt="2025-05-15T22:03:08.447" v="820" actId="1076"/>
        <pc:sldMkLst>
          <pc:docMk/>
          <pc:sldMk cId="718774450" sldId="347"/>
        </pc:sldMkLst>
        <pc:spChg chg="mod">
          <ac:chgData name="Tim Hayward" userId="7a1dd755-c1f4-44df-a9e6-dcfda3159f82" providerId="ADAL" clId="{AB2A8883-E1D4-40E5-8C8B-771F279EA143}" dt="2025-05-15T22:03:08.447" v="820" actId="1076"/>
          <ac:spMkLst>
            <pc:docMk/>
            <pc:sldMk cId="718774450" sldId="347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1:58:38.661" v="396" actId="1076"/>
        <pc:sldMkLst>
          <pc:docMk/>
          <pc:sldMk cId="3944504659" sldId="348"/>
        </pc:sldMkLst>
        <pc:spChg chg="mod">
          <ac:chgData name="Tim Hayward" userId="7a1dd755-c1f4-44df-a9e6-dcfda3159f82" providerId="ADAL" clId="{AB2A8883-E1D4-40E5-8C8B-771F279EA143}" dt="2025-05-15T21:58:38.661" v="396" actId="1076"/>
          <ac:spMkLst>
            <pc:docMk/>
            <pc:sldMk cId="3944504659" sldId="348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1:59:42.546" v="446" actId="20577"/>
        <pc:sldMkLst>
          <pc:docMk/>
          <pc:sldMk cId="200243983" sldId="349"/>
        </pc:sldMkLst>
        <pc:spChg chg="mod">
          <ac:chgData name="Tim Hayward" userId="7a1dd755-c1f4-44df-a9e6-dcfda3159f82" providerId="ADAL" clId="{AB2A8883-E1D4-40E5-8C8B-771F279EA143}" dt="2025-05-15T21:59:42.546" v="446" actId="20577"/>
          <ac:spMkLst>
            <pc:docMk/>
            <pc:sldMk cId="200243983" sldId="349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2:00:32.985" v="539" actId="1076"/>
        <pc:sldMkLst>
          <pc:docMk/>
          <pc:sldMk cId="1683373381" sldId="350"/>
        </pc:sldMkLst>
        <pc:spChg chg="mod">
          <ac:chgData name="Tim Hayward" userId="7a1dd755-c1f4-44df-a9e6-dcfda3159f82" providerId="ADAL" clId="{AB2A8883-E1D4-40E5-8C8B-771F279EA143}" dt="2025-05-15T22:00:32.985" v="539" actId="1076"/>
          <ac:spMkLst>
            <pc:docMk/>
            <pc:sldMk cId="1683373381" sldId="35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2:00:58.629" v="570" actId="20577"/>
        <pc:sldMkLst>
          <pc:docMk/>
          <pc:sldMk cId="2270219743" sldId="351"/>
        </pc:sldMkLst>
        <pc:spChg chg="mod">
          <ac:chgData name="Tim Hayward" userId="7a1dd755-c1f4-44df-a9e6-dcfda3159f82" providerId="ADAL" clId="{AB2A8883-E1D4-40E5-8C8B-771F279EA143}" dt="2025-05-15T22:00:58.629" v="570" actId="20577"/>
          <ac:spMkLst>
            <pc:docMk/>
            <pc:sldMk cId="2270219743" sldId="35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2:01:35.846" v="675" actId="20577"/>
        <pc:sldMkLst>
          <pc:docMk/>
          <pc:sldMk cId="3370236840" sldId="352"/>
        </pc:sldMkLst>
        <pc:spChg chg="mod">
          <ac:chgData name="Tim Hayward" userId="7a1dd755-c1f4-44df-a9e6-dcfda3159f82" providerId="ADAL" clId="{AB2A8883-E1D4-40E5-8C8B-771F279EA143}" dt="2025-05-15T22:01:35.846" v="675" actId="20577"/>
          <ac:spMkLst>
            <pc:docMk/>
            <pc:sldMk cId="3370236840" sldId="35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B2A8883-E1D4-40E5-8C8B-771F279EA143}" dt="2025-05-15T22:02:25.869" v="737" actId="1076"/>
        <pc:sldMkLst>
          <pc:docMk/>
          <pc:sldMk cId="2498297031" sldId="353"/>
        </pc:sldMkLst>
        <pc:spChg chg="mod">
          <ac:chgData name="Tim Hayward" userId="7a1dd755-c1f4-44df-a9e6-dcfda3159f82" providerId="ADAL" clId="{AB2A8883-E1D4-40E5-8C8B-771F279EA143}" dt="2025-05-15T22:02:25.869" v="737" actId="1076"/>
          <ac:spMkLst>
            <pc:docMk/>
            <pc:sldMk cId="2498297031" sldId="35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B2A8883-E1D4-40E5-8C8B-771F279EA143}" dt="2025-05-15T22:02:45.516" v="817" actId="1076"/>
        <pc:sldMkLst>
          <pc:docMk/>
          <pc:sldMk cId="2116976395" sldId="354"/>
        </pc:sldMkLst>
        <pc:spChg chg="mod">
          <ac:chgData name="Tim Hayward" userId="7a1dd755-c1f4-44df-a9e6-dcfda3159f82" providerId="ADAL" clId="{AB2A8883-E1D4-40E5-8C8B-771F279EA143}" dt="2025-05-15T22:02:45.516" v="817" actId="1076"/>
          <ac:spMkLst>
            <pc:docMk/>
            <pc:sldMk cId="2116976395" sldId="354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AB2A8883-E1D4-40E5-8C8B-771F279EA143}" dt="2025-05-15T22:02:57.251" v="818" actId="47"/>
        <pc:sldMkLst>
          <pc:docMk/>
          <pc:sldMk cId="3480920112" sldId="355"/>
        </pc:sldMkLst>
      </pc:sldChg>
      <pc:sldChg chg="add del">
        <pc:chgData name="Tim Hayward" userId="7a1dd755-c1f4-44df-a9e6-dcfda3159f82" providerId="ADAL" clId="{AB2A8883-E1D4-40E5-8C8B-771F279EA143}" dt="2025-05-15T22:02:57.897" v="819" actId="47"/>
        <pc:sldMkLst>
          <pc:docMk/>
          <pc:sldMk cId="462310136" sldId="356"/>
        </pc:sldMkLst>
      </pc:sldChg>
    </pc:docChg>
  </pc:docChgLst>
  <pc:docChgLst>
    <pc:chgData name="Tim Hayward" userId="7a1dd755-c1f4-44df-a9e6-dcfda3159f82" providerId="ADAL" clId="{AAFBCB49-7F1F-4EFB-81FA-558D1F06ACB6}"/>
    <pc:docChg chg="undo custSel addSld delSld modSld">
      <pc:chgData name="Tim Hayward" userId="7a1dd755-c1f4-44df-a9e6-dcfda3159f82" providerId="ADAL" clId="{AAFBCB49-7F1F-4EFB-81FA-558D1F06ACB6}" dt="2025-01-24T10:04:14.414" v="1896" actId="1076"/>
      <pc:docMkLst>
        <pc:docMk/>
      </pc:docMkLst>
      <pc:sldChg chg="modSp add mod">
        <pc:chgData name="Tim Hayward" userId="7a1dd755-c1f4-44df-a9e6-dcfda3159f82" providerId="ADAL" clId="{AAFBCB49-7F1F-4EFB-81FA-558D1F06ACB6}" dt="2024-12-12T13:46:13.217" v="17" actId="14826"/>
        <pc:sldMkLst>
          <pc:docMk/>
          <pc:sldMk cId="2957615319" sldId="294"/>
        </pc:sldMkLst>
        <pc:spChg chg="mod">
          <ac:chgData name="Tim Hayward" userId="7a1dd755-c1f4-44df-a9e6-dcfda3159f82" providerId="ADAL" clId="{AAFBCB49-7F1F-4EFB-81FA-558D1F06ACB6}" dt="2024-12-12T13:46:01.717" v="15" actId="20577"/>
          <ac:spMkLst>
            <pc:docMk/>
            <pc:sldMk cId="2957615319" sldId="294"/>
            <ac:spMk id="4" creationId="{D20EC8E4-8ED2-498B-A524-0C7D927C9AA7}"/>
          </ac:spMkLst>
        </pc:spChg>
        <pc:picChg chg="mod">
          <ac:chgData name="Tim Hayward" userId="7a1dd755-c1f4-44df-a9e6-dcfda3159f82" providerId="ADAL" clId="{AAFBCB49-7F1F-4EFB-81FA-558D1F06ACB6}" dt="2024-12-12T13:46:13.217" v="17" actId="14826"/>
          <ac:picMkLst>
            <pc:docMk/>
            <pc:sldMk cId="2957615319" sldId="294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AFBCB49-7F1F-4EFB-81FA-558D1F06ACB6}" dt="2024-12-12T13:47:07.423" v="59" actId="14100"/>
        <pc:sldMkLst>
          <pc:docMk/>
          <pc:sldMk cId="3355645474" sldId="295"/>
        </pc:sldMkLst>
        <pc:spChg chg="mod">
          <ac:chgData name="Tim Hayward" userId="7a1dd755-c1f4-44df-a9e6-dcfda3159f82" providerId="ADAL" clId="{AAFBCB49-7F1F-4EFB-81FA-558D1F06ACB6}" dt="2024-12-12T13:47:07.423" v="59" actId="14100"/>
          <ac:spMkLst>
            <pc:docMk/>
            <pc:sldMk cId="3355645474" sldId="295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4-12-12T13:46:22.277" v="19" actId="14826"/>
          <ac:picMkLst>
            <pc:docMk/>
            <pc:sldMk cId="3355645474" sldId="295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AFBCB49-7F1F-4EFB-81FA-558D1F06ACB6}" dt="2024-12-12T13:49:21.879" v="199" actId="1076"/>
        <pc:sldMkLst>
          <pc:docMk/>
          <pc:sldMk cId="3566709806" sldId="296"/>
        </pc:sldMkLst>
        <pc:spChg chg="mod">
          <ac:chgData name="Tim Hayward" userId="7a1dd755-c1f4-44df-a9e6-dcfda3159f82" providerId="ADAL" clId="{AAFBCB49-7F1F-4EFB-81FA-558D1F06ACB6}" dt="2024-12-12T13:49:21.879" v="199" actId="1076"/>
          <ac:spMkLst>
            <pc:docMk/>
            <pc:sldMk cId="3566709806" sldId="296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2T13:46:28.232" v="21" actId="14826"/>
          <ac:picMkLst>
            <pc:docMk/>
            <pc:sldMk cId="3566709806" sldId="296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AFBCB49-7F1F-4EFB-81FA-558D1F06ACB6}" dt="2024-12-19T15:38:27.250" v="882" actId="1076"/>
        <pc:sldMkLst>
          <pc:docMk/>
          <pc:sldMk cId="881477875" sldId="297"/>
        </pc:sldMkLst>
        <pc:spChg chg="mod">
          <ac:chgData name="Tim Hayward" userId="7a1dd755-c1f4-44df-a9e6-dcfda3159f82" providerId="ADAL" clId="{AAFBCB49-7F1F-4EFB-81FA-558D1F06ACB6}" dt="2024-12-19T15:38:27.250" v="882" actId="1076"/>
          <ac:spMkLst>
            <pc:docMk/>
            <pc:sldMk cId="881477875" sldId="297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4-12-19T15:38:25.091" v="880" actId="1076"/>
          <ac:picMkLst>
            <pc:docMk/>
            <pc:sldMk cId="881477875" sldId="297"/>
            <ac:picMk id="7" creationId="{7782EF8E-42D5-4658-BBBE-AE763334AF42}"/>
          </ac:picMkLst>
        </pc:picChg>
      </pc:sldChg>
      <pc:sldChg chg="addSp delSp modSp add mod">
        <pc:chgData name="Tim Hayward" userId="7a1dd755-c1f4-44df-a9e6-dcfda3159f82" providerId="ADAL" clId="{AAFBCB49-7F1F-4EFB-81FA-558D1F06ACB6}" dt="2025-01-24T09:57:48.988" v="1204" actId="1076"/>
        <pc:sldMkLst>
          <pc:docMk/>
          <pc:sldMk cId="1759542670" sldId="298"/>
        </pc:sldMkLst>
        <pc:spChg chg="add del mod">
          <ac:chgData name="Tim Hayward" userId="7a1dd755-c1f4-44df-a9e6-dcfda3159f82" providerId="ADAL" clId="{AAFBCB49-7F1F-4EFB-81FA-558D1F06ACB6}" dt="2024-12-19T15:40:36.970" v="911" actId="478"/>
          <ac:spMkLst>
            <pc:docMk/>
            <pc:sldMk cId="1759542670" sldId="298"/>
            <ac:spMk id="5" creationId="{7ADFAE65-B8FF-4DFD-BB57-E0B3E9AD1BC0}"/>
          </ac:spMkLst>
        </pc:spChg>
        <pc:spChg chg="add mod">
          <ac:chgData name="Tim Hayward" userId="7a1dd755-c1f4-44df-a9e6-dcfda3159f82" providerId="ADAL" clId="{AAFBCB49-7F1F-4EFB-81FA-558D1F06ACB6}" dt="2025-01-24T09:57:48.988" v="1204" actId="1076"/>
          <ac:spMkLst>
            <pc:docMk/>
            <pc:sldMk cId="1759542670" sldId="298"/>
            <ac:spMk id="6" creationId="{97DF777C-064E-4137-8D6A-F194AA150AEE}"/>
          </ac:spMkLst>
        </pc:spChg>
        <pc:spChg chg="del mod">
          <ac:chgData name="Tim Hayward" userId="7a1dd755-c1f4-44df-a9e6-dcfda3159f82" providerId="ADAL" clId="{AAFBCB49-7F1F-4EFB-81FA-558D1F06ACB6}" dt="2024-12-19T15:40:34.687" v="910" actId="478"/>
          <ac:spMkLst>
            <pc:docMk/>
            <pc:sldMk cId="1759542670" sldId="298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9T15:40:45.088" v="914" actId="1076"/>
          <ac:picMkLst>
            <pc:docMk/>
            <pc:sldMk cId="1759542670" sldId="298"/>
            <ac:picMk id="4" creationId="{3122D2D4-43E4-4DD0-8B3C-FE76636D55C0}"/>
          </ac:picMkLst>
        </pc:picChg>
      </pc:sldChg>
      <pc:sldChg chg="addSp delSp modSp add del mod">
        <pc:chgData name="Tim Hayward" userId="7a1dd755-c1f4-44df-a9e6-dcfda3159f82" providerId="ADAL" clId="{AAFBCB49-7F1F-4EFB-81FA-558D1F06ACB6}" dt="2025-01-24T09:56:44.666" v="1117" actId="47"/>
        <pc:sldMkLst>
          <pc:docMk/>
          <pc:sldMk cId="2370884206" sldId="299"/>
        </pc:sldMkLst>
        <pc:spChg chg="add del mod">
          <ac:chgData name="Tim Hayward" userId="7a1dd755-c1f4-44df-a9e6-dcfda3159f82" providerId="ADAL" clId="{AAFBCB49-7F1F-4EFB-81FA-558D1F06ACB6}" dt="2024-12-26T18:45:14.987" v="930"/>
          <ac:spMkLst>
            <pc:docMk/>
            <pc:sldMk cId="2370884206" sldId="299"/>
            <ac:spMk id="4" creationId="{385B02CE-C313-4BC1-A906-5CA212118DA5}"/>
          </ac:spMkLst>
        </pc:spChg>
        <pc:spChg chg="mod">
          <ac:chgData name="Tim Hayward" userId="7a1dd755-c1f4-44df-a9e6-dcfda3159f82" providerId="ADAL" clId="{AAFBCB49-7F1F-4EFB-81FA-558D1F06ACB6}" dt="2024-12-12T13:54:48.700" v="433" actId="1076"/>
          <ac:spMkLst>
            <pc:docMk/>
            <pc:sldMk cId="2370884206" sldId="299"/>
            <ac:spMk id="5" creationId="{CDE1DA1E-30FF-43A7-9C4D-817011045FF2}"/>
          </ac:spMkLst>
        </pc:spChg>
        <pc:spChg chg="add del mod">
          <ac:chgData name="Tim Hayward" userId="7a1dd755-c1f4-44df-a9e6-dcfda3159f82" providerId="ADAL" clId="{AAFBCB49-7F1F-4EFB-81FA-558D1F06ACB6}" dt="2024-12-26T18:45:14.987" v="930"/>
          <ac:spMkLst>
            <pc:docMk/>
            <pc:sldMk cId="2370884206" sldId="299"/>
            <ac:spMk id="6" creationId="{EDEE9E8A-7B9A-4F11-A786-F47608868118}"/>
          </ac:spMkLst>
        </pc:spChg>
      </pc:sldChg>
      <pc:sldChg chg="modSp add mod">
        <pc:chgData name="Tim Hayward" userId="7a1dd755-c1f4-44df-a9e6-dcfda3159f82" providerId="ADAL" clId="{AAFBCB49-7F1F-4EFB-81FA-558D1F06ACB6}" dt="2024-12-12T13:54:41.512" v="432" actId="1076"/>
        <pc:sldMkLst>
          <pc:docMk/>
          <pc:sldMk cId="2012447542" sldId="300"/>
        </pc:sldMkLst>
        <pc:spChg chg="mod">
          <ac:chgData name="Tim Hayward" userId="7a1dd755-c1f4-44df-a9e6-dcfda3159f82" providerId="ADAL" clId="{AAFBCB49-7F1F-4EFB-81FA-558D1F06ACB6}" dt="2024-12-12T13:54:41.512" v="432" actId="1076"/>
          <ac:spMkLst>
            <pc:docMk/>
            <pc:sldMk cId="2012447542" sldId="300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5:49.657" v="513" actId="1076"/>
        <pc:sldMkLst>
          <pc:docMk/>
          <pc:sldMk cId="39800146" sldId="301"/>
        </pc:sldMkLst>
        <pc:spChg chg="mod">
          <ac:chgData name="Tim Hayward" userId="7a1dd755-c1f4-44df-a9e6-dcfda3159f82" providerId="ADAL" clId="{AAFBCB49-7F1F-4EFB-81FA-558D1F06ACB6}" dt="2024-12-12T13:55:49.657" v="513" actId="1076"/>
          <ac:spMkLst>
            <pc:docMk/>
            <pc:sldMk cId="39800146" sldId="301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6:17.762" v="603" actId="1076"/>
        <pc:sldMkLst>
          <pc:docMk/>
          <pc:sldMk cId="1231890252" sldId="302"/>
        </pc:sldMkLst>
        <pc:spChg chg="mod">
          <ac:chgData name="Tim Hayward" userId="7a1dd755-c1f4-44df-a9e6-dcfda3159f82" providerId="ADAL" clId="{AAFBCB49-7F1F-4EFB-81FA-558D1F06ACB6}" dt="2024-12-12T13:56:17.762" v="603" actId="1076"/>
          <ac:spMkLst>
            <pc:docMk/>
            <pc:sldMk cId="1231890252" sldId="302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6:42.458" v="661" actId="1076"/>
        <pc:sldMkLst>
          <pc:docMk/>
          <pc:sldMk cId="271753892" sldId="303"/>
        </pc:sldMkLst>
        <pc:spChg chg="mod">
          <ac:chgData name="Tim Hayward" userId="7a1dd755-c1f4-44df-a9e6-dcfda3159f82" providerId="ADAL" clId="{AAFBCB49-7F1F-4EFB-81FA-558D1F06ACB6}" dt="2024-12-12T13:56:42.458" v="661" actId="1076"/>
          <ac:spMkLst>
            <pc:docMk/>
            <pc:sldMk cId="271753892" sldId="303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8:35.045" v="872" actId="1076"/>
        <pc:sldMkLst>
          <pc:docMk/>
          <pc:sldMk cId="1258546892" sldId="304"/>
        </pc:sldMkLst>
        <pc:spChg chg="mod">
          <ac:chgData name="Tim Hayward" userId="7a1dd755-c1f4-44df-a9e6-dcfda3159f82" providerId="ADAL" clId="{AAFBCB49-7F1F-4EFB-81FA-558D1F06ACB6}" dt="2024-12-12T13:58:35.045" v="872" actId="1076"/>
          <ac:spMkLst>
            <pc:docMk/>
            <pc:sldMk cId="1258546892" sldId="304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4-12-12T13:57:43.514" v="770" actId="20577"/>
        <pc:sldMkLst>
          <pc:docMk/>
          <pc:sldMk cId="1077890989" sldId="305"/>
        </pc:sldMkLst>
        <pc:spChg chg="mod">
          <ac:chgData name="Tim Hayward" userId="7a1dd755-c1f4-44df-a9e6-dcfda3159f82" providerId="ADAL" clId="{AAFBCB49-7F1F-4EFB-81FA-558D1F06ACB6}" dt="2024-12-12T13:57:43.514" v="770" actId="20577"/>
          <ac:spMkLst>
            <pc:docMk/>
            <pc:sldMk cId="1077890989" sldId="305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4-12-12T13:58:24.086" v="871" actId="1076"/>
        <pc:sldMkLst>
          <pc:docMk/>
          <pc:sldMk cId="791391975" sldId="306"/>
        </pc:sldMkLst>
        <pc:spChg chg="mod">
          <ac:chgData name="Tim Hayward" userId="7a1dd755-c1f4-44df-a9e6-dcfda3159f82" providerId="ADAL" clId="{AAFBCB49-7F1F-4EFB-81FA-558D1F06ACB6}" dt="2024-12-12T13:58:24.086" v="871" actId="1076"/>
          <ac:spMkLst>
            <pc:docMk/>
            <pc:sldMk cId="791391975" sldId="306"/>
            <ac:spMk id="14" creationId="{6163DE35-6E08-490E-AA42-4A56D8248F43}"/>
          </ac:spMkLst>
        </pc:spChg>
      </pc:sldChg>
      <pc:sldChg chg="add del">
        <pc:chgData name="Tim Hayward" userId="7a1dd755-c1f4-44df-a9e6-dcfda3159f82" providerId="ADAL" clId="{AAFBCB49-7F1F-4EFB-81FA-558D1F06ACB6}" dt="2024-12-19T15:38:12.258" v="878"/>
        <pc:sldMkLst>
          <pc:docMk/>
          <pc:sldMk cId="132601303" sldId="307"/>
        </pc:sldMkLst>
      </pc:sldChg>
      <pc:sldChg chg="addSp delSp modSp add del mod">
        <pc:chgData name="Tim Hayward" userId="7a1dd755-c1f4-44df-a9e6-dcfda3159f82" providerId="ADAL" clId="{AAFBCB49-7F1F-4EFB-81FA-558D1F06ACB6}" dt="2025-01-24T09:56:55.325" v="1119" actId="47"/>
        <pc:sldMkLst>
          <pc:docMk/>
          <pc:sldMk cId="574830384" sldId="307"/>
        </pc:sldMkLst>
        <pc:spChg chg="mod">
          <ac:chgData name="Tim Hayward" userId="7a1dd755-c1f4-44df-a9e6-dcfda3159f82" providerId="ADAL" clId="{AAFBCB49-7F1F-4EFB-81FA-558D1F06ACB6}" dt="2024-12-26T18:44:59.110" v="924" actId="1076"/>
          <ac:spMkLst>
            <pc:docMk/>
            <pc:sldMk cId="574830384" sldId="307"/>
            <ac:spMk id="5" creationId="{7ADFAE65-B8FF-4DFD-BB57-E0B3E9AD1BC0}"/>
          </ac:spMkLst>
        </pc:spChg>
        <pc:spChg chg="add del mod">
          <ac:chgData name="Tim Hayward" userId="7a1dd755-c1f4-44df-a9e6-dcfda3159f82" providerId="ADAL" clId="{AAFBCB49-7F1F-4EFB-81FA-558D1F06ACB6}" dt="2024-12-26T18:48:04.721" v="1083" actId="478"/>
          <ac:spMkLst>
            <pc:docMk/>
            <pc:sldMk cId="574830384" sldId="307"/>
            <ac:spMk id="6" creationId="{E608502B-56E6-46A7-A480-4D044B93A693}"/>
          </ac:spMkLst>
        </pc:spChg>
        <pc:spChg chg="add del mod">
          <ac:chgData name="Tim Hayward" userId="7a1dd755-c1f4-44df-a9e6-dcfda3159f82" providerId="ADAL" clId="{AAFBCB49-7F1F-4EFB-81FA-558D1F06ACB6}" dt="2024-12-26T18:48:01.743" v="1082" actId="478"/>
          <ac:spMkLst>
            <pc:docMk/>
            <pc:sldMk cId="574830384" sldId="307"/>
            <ac:spMk id="7" creationId="{B48AF12B-2DF1-4BCB-B2FF-7BDC5999F0E1}"/>
          </ac:spMkLst>
        </pc:spChg>
        <pc:spChg chg="mod">
          <ac:chgData name="Tim Hayward" userId="7a1dd755-c1f4-44df-a9e6-dcfda3159f82" providerId="ADAL" clId="{AAFBCB49-7F1F-4EFB-81FA-558D1F06ACB6}" dt="2024-12-26T18:44:59.110" v="924" actId="1076"/>
          <ac:spMkLst>
            <pc:docMk/>
            <pc:sldMk cId="574830384" sldId="307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4-12-19T15:41:32.397" v="917" actId="1076"/>
          <ac:picMkLst>
            <pc:docMk/>
            <pc:sldMk cId="574830384" sldId="307"/>
            <ac:picMk id="4" creationId="{3122D2D4-43E4-4DD0-8B3C-FE76636D55C0}"/>
          </ac:picMkLst>
        </pc:picChg>
      </pc:sldChg>
      <pc:sldChg chg="addSp delSp modSp add del mod">
        <pc:chgData name="Tim Hayward" userId="7a1dd755-c1f4-44df-a9e6-dcfda3159f82" providerId="ADAL" clId="{AAFBCB49-7F1F-4EFB-81FA-558D1F06ACB6}" dt="2025-01-24T09:56:51.006" v="1118" actId="47"/>
        <pc:sldMkLst>
          <pc:docMk/>
          <pc:sldMk cId="22682074" sldId="308"/>
        </pc:sldMkLst>
        <pc:spChg chg="add mod">
          <ac:chgData name="Tim Hayward" userId="7a1dd755-c1f4-44df-a9e6-dcfda3159f82" providerId="ADAL" clId="{AAFBCB49-7F1F-4EFB-81FA-558D1F06ACB6}" dt="2024-12-26T18:47:18.015" v="1081" actId="1076"/>
          <ac:spMkLst>
            <pc:docMk/>
            <pc:sldMk cId="22682074" sldId="308"/>
            <ac:spMk id="4" creationId="{D2A22379-B2F5-4F42-AD24-5B3A6254A77E}"/>
          </ac:spMkLst>
        </pc:spChg>
        <pc:spChg chg="del">
          <ac:chgData name="Tim Hayward" userId="7a1dd755-c1f4-44df-a9e6-dcfda3159f82" providerId="ADAL" clId="{AAFBCB49-7F1F-4EFB-81FA-558D1F06ACB6}" dt="2024-12-26T18:46:15.576" v="1013" actId="478"/>
          <ac:spMkLst>
            <pc:docMk/>
            <pc:sldMk cId="22682074" sldId="308"/>
            <ac:spMk id="5" creationId="{CDE1DA1E-30FF-43A7-9C4D-817011045FF2}"/>
          </ac:spMkLst>
        </pc:spChg>
        <pc:spChg chg="add mod">
          <ac:chgData name="Tim Hayward" userId="7a1dd755-c1f4-44df-a9e6-dcfda3159f82" providerId="ADAL" clId="{AAFBCB49-7F1F-4EFB-81FA-558D1F06ACB6}" dt="2024-12-26T18:46:55.267" v="1017" actId="1076"/>
          <ac:spMkLst>
            <pc:docMk/>
            <pc:sldMk cId="22682074" sldId="308"/>
            <ac:spMk id="6" creationId="{6B3849EE-910A-491D-BF4C-C5F40A0FF09F}"/>
          </ac:spMkLst>
        </pc:spChg>
        <pc:picChg chg="mod">
          <ac:chgData name="Tim Hayward" userId="7a1dd755-c1f4-44df-a9e6-dcfda3159f82" providerId="ADAL" clId="{AAFBCB49-7F1F-4EFB-81FA-558D1F06ACB6}" dt="2024-12-26T18:46:29.615" v="1016" actId="1076"/>
          <ac:picMkLst>
            <pc:docMk/>
            <pc:sldMk cId="22682074" sldId="308"/>
            <ac:picMk id="7" creationId="{7782EF8E-42D5-4658-BBBE-AE763334AF42}"/>
          </ac:picMkLst>
        </pc:picChg>
      </pc:sldChg>
      <pc:sldChg chg="addSp delSp modSp add mod">
        <pc:chgData name="Tim Hayward" userId="7a1dd755-c1f4-44df-a9e6-dcfda3159f82" providerId="ADAL" clId="{AAFBCB49-7F1F-4EFB-81FA-558D1F06ACB6}" dt="2025-01-24T09:58:18.253" v="1213" actId="14826"/>
        <pc:sldMkLst>
          <pc:docMk/>
          <pc:sldMk cId="2080887408" sldId="309"/>
        </pc:sldMkLst>
        <pc:spChg chg="mod">
          <ac:chgData name="Tim Hayward" userId="7a1dd755-c1f4-44df-a9e6-dcfda3159f82" providerId="ADAL" clId="{AAFBCB49-7F1F-4EFB-81FA-558D1F06ACB6}" dt="2025-01-24T09:55:59.061" v="1098" actId="20577"/>
          <ac:spMkLst>
            <pc:docMk/>
            <pc:sldMk cId="2080887408" sldId="309"/>
            <ac:spMk id="4" creationId="{D20EC8E4-8ED2-498B-A524-0C7D927C9AA7}"/>
          </ac:spMkLst>
        </pc:spChg>
        <pc:picChg chg="add del mod">
          <ac:chgData name="Tim Hayward" userId="7a1dd755-c1f4-44df-a9e6-dcfda3159f82" providerId="ADAL" clId="{AAFBCB49-7F1F-4EFB-81FA-558D1F06ACB6}" dt="2025-01-24T09:58:09.182" v="1210" actId="931"/>
          <ac:picMkLst>
            <pc:docMk/>
            <pc:sldMk cId="2080887408" sldId="309"/>
            <ac:picMk id="3" creationId="{E1296ED3-0DD0-4B01-BE37-6066196B45CB}"/>
          </ac:picMkLst>
        </pc:picChg>
        <pc:picChg chg="add del mod">
          <ac:chgData name="Tim Hayward" userId="7a1dd755-c1f4-44df-a9e6-dcfda3159f82" providerId="ADAL" clId="{AAFBCB49-7F1F-4EFB-81FA-558D1F06ACB6}" dt="2025-01-24T09:58:18.253" v="1213" actId="14826"/>
          <ac:picMkLst>
            <pc:docMk/>
            <pc:sldMk cId="2080887408" sldId="309"/>
            <ac:picMk id="5" creationId="{BF73FB23-5E6D-4190-94D6-8D2E7CFB34BF}"/>
          </ac:picMkLst>
        </pc:picChg>
      </pc:sldChg>
      <pc:sldChg chg="modSp add mod">
        <pc:chgData name="Tim Hayward" userId="7a1dd755-c1f4-44df-a9e6-dcfda3159f82" providerId="ADAL" clId="{AAFBCB49-7F1F-4EFB-81FA-558D1F06ACB6}" dt="2025-01-24T09:59:52.577" v="1279" actId="1076"/>
        <pc:sldMkLst>
          <pc:docMk/>
          <pc:sldMk cId="945021442" sldId="310"/>
        </pc:sldMkLst>
        <pc:spChg chg="mod">
          <ac:chgData name="Tim Hayward" userId="7a1dd755-c1f4-44df-a9e6-dcfda3159f82" providerId="ADAL" clId="{AAFBCB49-7F1F-4EFB-81FA-558D1F06ACB6}" dt="2025-01-24T09:59:52.577" v="1279" actId="1076"/>
          <ac:spMkLst>
            <pc:docMk/>
            <pc:sldMk cId="945021442" sldId="310"/>
            <ac:spMk id="5" creationId="{CDE1DA1E-30FF-43A7-9C4D-817011045FF2}"/>
          </ac:spMkLst>
        </pc:spChg>
        <pc:picChg chg="mod">
          <ac:chgData name="Tim Hayward" userId="7a1dd755-c1f4-44df-a9e6-dcfda3159f82" providerId="ADAL" clId="{AAFBCB49-7F1F-4EFB-81FA-558D1F06ACB6}" dt="2025-01-24T09:58:51.487" v="1216" actId="14826"/>
          <ac:picMkLst>
            <pc:docMk/>
            <pc:sldMk cId="945021442" sldId="310"/>
            <ac:picMk id="7" creationId="{7782EF8E-42D5-4658-BBBE-AE763334AF42}"/>
          </ac:picMkLst>
        </pc:picChg>
      </pc:sldChg>
      <pc:sldChg chg="modSp add mod">
        <pc:chgData name="Tim Hayward" userId="7a1dd755-c1f4-44df-a9e6-dcfda3159f82" providerId="ADAL" clId="{AAFBCB49-7F1F-4EFB-81FA-558D1F06ACB6}" dt="2025-01-24T10:00:37.472" v="1396" actId="20577"/>
        <pc:sldMkLst>
          <pc:docMk/>
          <pc:sldMk cId="677642609" sldId="311"/>
        </pc:sldMkLst>
        <pc:spChg chg="mod">
          <ac:chgData name="Tim Hayward" userId="7a1dd755-c1f4-44df-a9e6-dcfda3159f82" providerId="ADAL" clId="{AAFBCB49-7F1F-4EFB-81FA-558D1F06ACB6}" dt="2025-01-24T10:00:37.472" v="1396" actId="20577"/>
          <ac:spMkLst>
            <pc:docMk/>
            <pc:sldMk cId="677642609" sldId="311"/>
            <ac:spMk id="14" creationId="{6163DE35-6E08-490E-AA42-4A56D8248F43}"/>
          </ac:spMkLst>
        </pc:spChg>
        <pc:picChg chg="mod">
          <ac:chgData name="Tim Hayward" userId="7a1dd755-c1f4-44df-a9e6-dcfda3159f82" providerId="ADAL" clId="{AAFBCB49-7F1F-4EFB-81FA-558D1F06ACB6}" dt="2025-01-24T09:58:56.231" v="1218" actId="14826"/>
          <ac:picMkLst>
            <pc:docMk/>
            <pc:sldMk cId="677642609" sldId="311"/>
            <ac:picMk id="4" creationId="{3122D2D4-43E4-4DD0-8B3C-FE76636D55C0}"/>
          </ac:picMkLst>
        </pc:picChg>
      </pc:sldChg>
      <pc:sldChg chg="modSp add mod">
        <pc:chgData name="Tim Hayward" userId="7a1dd755-c1f4-44df-a9e6-dcfda3159f82" providerId="ADAL" clId="{AAFBCB49-7F1F-4EFB-81FA-558D1F06ACB6}" dt="2025-01-24T10:01:29.874" v="1449" actId="1076"/>
        <pc:sldMkLst>
          <pc:docMk/>
          <pc:sldMk cId="2534798131" sldId="312"/>
        </pc:sldMkLst>
        <pc:spChg chg="mod">
          <ac:chgData name="Tim Hayward" userId="7a1dd755-c1f4-44df-a9e6-dcfda3159f82" providerId="ADAL" clId="{AAFBCB49-7F1F-4EFB-81FA-558D1F06ACB6}" dt="2025-01-24T10:01:29.874" v="1449" actId="1076"/>
          <ac:spMkLst>
            <pc:docMk/>
            <pc:sldMk cId="2534798131" sldId="312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1:53.409" v="1523" actId="1076"/>
        <pc:sldMkLst>
          <pc:docMk/>
          <pc:sldMk cId="4069924872" sldId="313"/>
        </pc:sldMkLst>
        <pc:spChg chg="mod">
          <ac:chgData name="Tim Hayward" userId="7a1dd755-c1f4-44df-a9e6-dcfda3159f82" providerId="ADAL" clId="{AAFBCB49-7F1F-4EFB-81FA-558D1F06ACB6}" dt="2025-01-24T10:01:53.409" v="1523" actId="1076"/>
          <ac:spMkLst>
            <pc:docMk/>
            <pc:sldMk cId="4069924872" sldId="313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5-01-24T10:02:15.694" v="1572" actId="1076"/>
        <pc:sldMkLst>
          <pc:docMk/>
          <pc:sldMk cId="3787762421" sldId="314"/>
        </pc:sldMkLst>
        <pc:spChg chg="mod">
          <ac:chgData name="Tim Hayward" userId="7a1dd755-c1f4-44df-a9e6-dcfda3159f82" providerId="ADAL" clId="{AAFBCB49-7F1F-4EFB-81FA-558D1F06ACB6}" dt="2025-01-24T10:02:15.694" v="1572" actId="1076"/>
          <ac:spMkLst>
            <pc:docMk/>
            <pc:sldMk cId="3787762421" sldId="314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2:41.120" v="1663" actId="1076"/>
        <pc:sldMkLst>
          <pc:docMk/>
          <pc:sldMk cId="1913056591" sldId="315"/>
        </pc:sldMkLst>
        <pc:spChg chg="mod">
          <ac:chgData name="Tim Hayward" userId="7a1dd755-c1f4-44df-a9e6-dcfda3159f82" providerId="ADAL" clId="{AAFBCB49-7F1F-4EFB-81FA-558D1F06ACB6}" dt="2025-01-24T10:02:41.120" v="1663" actId="1076"/>
          <ac:spMkLst>
            <pc:docMk/>
            <pc:sldMk cId="1913056591" sldId="315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5-01-24T10:02:57.253" v="1702" actId="1076"/>
        <pc:sldMkLst>
          <pc:docMk/>
          <pc:sldMk cId="3053336474" sldId="316"/>
        </pc:sldMkLst>
        <pc:spChg chg="mod">
          <ac:chgData name="Tim Hayward" userId="7a1dd755-c1f4-44df-a9e6-dcfda3159f82" providerId="ADAL" clId="{AAFBCB49-7F1F-4EFB-81FA-558D1F06ACB6}" dt="2025-01-24T10:02:57.253" v="1702" actId="1076"/>
          <ac:spMkLst>
            <pc:docMk/>
            <pc:sldMk cId="3053336474" sldId="316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3:18.230" v="1782" actId="14100"/>
        <pc:sldMkLst>
          <pc:docMk/>
          <pc:sldMk cId="1640956917" sldId="317"/>
        </pc:sldMkLst>
        <pc:spChg chg="mod">
          <ac:chgData name="Tim Hayward" userId="7a1dd755-c1f4-44df-a9e6-dcfda3159f82" providerId="ADAL" clId="{AAFBCB49-7F1F-4EFB-81FA-558D1F06ACB6}" dt="2025-01-24T10:03:18.230" v="1782" actId="14100"/>
          <ac:spMkLst>
            <pc:docMk/>
            <pc:sldMk cId="1640956917" sldId="317"/>
            <ac:spMk id="14" creationId="{6163DE35-6E08-490E-AA42-4A56D8248F43}"/>
          </ac:spMkLst>
        </pc:spChg>
      </pc:sldChg>
      <pc:sldChg chg="modSp add mod">
        <pc:chgData name="Tim Hayward" userId="7a1dd755-c1f4-44df-a9e6-dcfda3159f82" providerId="ADAL" clId="{AAFBCB49-7F1F-4EFB-81FA-558D1F06ACB6}" dt="2025-01-24T10:03:47.528" v="1829" actId="20577"/>
        <pc:sldMkLst>
          <pc:docMk/>
          <pc:sldMk cId="2472095588" sldId="318"/>
        </pc:sldMkLst>
        <pc:spChg chg="mod">
          <ac:chgData name="Tim Hayward" userId="7a1dd755-c1f4-44df-a9e6-dcfda3159f82" providerId="ADAL" clId="{AAFBCB49-7F1F-4EFB-81FA-558D1F06ACB6}" dt="2025-01-24T10:03:47.528" v="1829" actId="20577"/>
          <ac:spMkLst>
            <pc:docMk/>
            <pc:sldMk cId="2472095588" sldId="318"/>
            <ac:spMk id="5" creationId="{CDE1DA1E-30FF-43A7-9C4D-817011045FF2}"/>
          </ac:spMkLst>
        </pc:spChg>
      </pc:sldChg>
      <pc:sldChg chg="modSp add mod">
        <pc:chgData name="Tim Hayward" userId="7a1dd755-c1f4-44df-a9e6-dcfda3159f82" providerId="ADAL" clId="{AAFBCB49-7F1F-4EFB-81FA-558D1F06ACB6}" dt="2025-01-24T10:04:14.414" v="1896" actId="1076"/>
        <pc:sldMkLst>
          <pc:docMk/>
          <pc:sldMk cId="4293292153" sldId="319"/>
        </pc:sldMkLst>
        <pc:spChg chg="mod">
          <ac:chgData name="Tim Hayward" userId="7a1dd755-c1f4-44df-a9e6-dcfda3159f82" providerId="ADAL" clId="{AAFBCB49-7F1F-4EFB-81FA-558D1F06ACB6}" dt="2025-01-24T10:04:14.414" v="1896" actId="1076"/>
          <ac:spMkLst>
            <pc:docMk/>
            <pc:sldMk cId="4293292153" sldId="319"/>
            <ac:spMk id="14" creationId="{6163DE35-6E08-490E-AA42-4A56D8248F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F3DE-3260-4397-A73B-FE5F8F68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A1B20-2EF3-434A-AB54-ADDA1F39D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DBCD-9538-4A4F-B58B-79138C4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8210-7ABD-4B37-81AF-CAC7E5F6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D2240-3486-43A3-A22D-56D4B22E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0BD6-4385-4238-BC6D-4997E8D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D7F8-8087-498B-9247-0DC65A1E1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76FD-64FD-482E-BDB8-483DB4A1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AC15-4093-4B7E-AC0D-CC3EA6D8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D376C-AF74-4AE0-A647-C18EFA04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5D03-8817-43B6-BA99-FE28F59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0F540-DA5B-445E-A84F-E1C42BD37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7FFB-E0CD-4C65-A554-35D68EB36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DA8B-EE4C-4FB7-B512-7E5E713A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C9A7B-EBE3-42DA-8B2C-6360A30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7FB-3823-4F82-A614-FDC5728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E2E3-2FD3-45C6-B4CD-88B16472B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A002-76C8-4D47-A0CD-54777699C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51C78-356F-4A46-8F17-0B1EB53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7AC2E-1F79-40E2-BB39-9542C19F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BF20C-C18F-48A2-9971-64F723F6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19CF-BE3D-4230-B6F9-9C1D9925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7237-03F3-483F-B01D-8E531037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16ACD-D65F-4398-B4DC-EA9C6F7E1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81C41-FB49-4B00-A8B3-9B4DE67B6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868C4-2513-4670-9EE9-273A7D054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7458E-FAB0-4560-B934-7B091A9E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0EA2D-0900-4758-BD1F-3A174C5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60FE3-8812-4CFC-A9A0-2C303EED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2A49-180A-429C-850F-7EA3558F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153BA-A517-4B05-8060-DA03DA17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7529-ECFA-4964-9871-2464AEA8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29974-82DA-440B-ACA0-7DF832FE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D634-DB66-4931-818C-404B932C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541E2-FE68-4553-BCC0-00DD892F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BA73-4AE7-4B17-8777-1C3B717E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AA10-2405-47E2-874B-F1C792D8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5C88-60E4-4C34-BEE9-0F1C4FD20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0B0F-9318-4305-9F45-41BACABD2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F77D3-A94F-4E9A-8EDD-0E98612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63BE-354A-4B53-A4FF-19693CD7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188DD-580D-4222-AEC9-8B0F3DEF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BBBD-8458-4380-A5FC-25331F7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C2FD54-53B2-47F9-9567-78F393A97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46-DC42-4A6A-8438-A641AE15E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6A9E-D39B-4358-AD41-EDFF549B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F370B-36C6-4A8C-97F4-8CD2068D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E23D5-6D71-4CD8-B55C-7D6CE31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FE6E-267B-43C0-955F-7BDF1232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58EE5-A1E9-4DC0-BA3C-B12299E6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A17B7-E644-408B-BE08-82B406F7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F8805-7747-4EE8-80E5-7D66F5F9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E64F-93FD-47DA-8A44-5A7874C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1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B9A6E-C3F8-49F2-80D7-A735BB0D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CFE59-7184-4E50-95EB-F3267B27D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CCD95-0381-4A2A-9CC9-DB1E3F83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2CF2-65A4-450A-BE57-2E6CC0D2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1A8B7-7DF3-47AF-AA9B-6C5D9DB4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2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C6BF4-CD28-4ABB-9D5B-6A28165A2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48C4-1778-4377-9C2E-46394AE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D2C4-9682-42FF-9283-D8E15F16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496C4-789D-408E-8789-2FA93C031A7C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AD29-E0B9-48E6-9067-D79A23C4F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7DA6-F4F6-4898-BFEE-9D5C49F4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C89C8-3E21-472E-B34A-A1C487F0D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3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1647825" y="969070"/>
            <a:ext cx="98107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0" i="0" dirty="0">
                <a:effectLst/>
                <a:latin typeface="DM Sans"/>
              </a:rPr>
              <a:t>Welcome to the</a:t>
            </a:r>
          </a:p>
          <a:p>
            <a:pPr algn="l"/>
            <a:r>
              <a:rPr lang="en-GB" sz="7200" b="0" i="0" dirty="0">
                <a:solidFill>
                  <a:srgbClr val="F44336"/>
                </a:solidFill>
                <a:effectLst/>
                <a:latin typeface="DM Sans"/>
              </a:rPr>
              <a:t>All Together Catechism</a:t>
            </a:r>
          </a:p>
        </p:txBody>
      </p:sp>
    </p:spTree>
    <p:extLst>
      <p:ext uri="{BB962C8B-B14F-4D97-AF65-F5344CB8AC3E}">
        <p14:creationId xmlns:p14="http://schemas.microsoft.com/office/powerpoint/2010/main" val="3889752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32121" y="-1069664"/>
            <a:ext cx="16856241" cy="9486318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A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Sovereign Creator</a:t>
            </a:r>
          </a:p>
        </p:txBody>
      </p:sp>
    </p:spTree>
    <p:extLst>
      <p:ext uri="{BB962C8B-B14F-4D97-AF65-F5344CB8AC3E}">
        <p14:creationId xmlns:p14="http://schemas.microsoft.com/office/powerpoint/2010/main" val="33469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is the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one true God?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451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A1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is the maker and ruler of everyone and everything.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74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Why did God make everyone and everything?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909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A2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God made all things for his glory.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811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2367171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Who are we?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302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A3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body and soul, male and female, in God’s image.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886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it mean to be made in God’s image?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76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A4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We are made to worship God,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rule creation rightly.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653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28565" y="1120676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A5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What does God teach by first making one man and one woman?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7559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377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A5</a:t>
            </a:r>
          </a:p>
          <a:p>
            <a:endParaRPr lang="en-GB" sz="28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That marriage joins one man</a:t>
            </a:r>
          </a:p>
          <a:p>
            <a:r>
              <a:rPr lang="en-GB" sz="5400" b="1" i="0" dirty="0">
                <a:solidFill>
                  <a:srgbClr val="E5201E"/>
                </a:solidFill>
                <a:effectLst/>
                <a:latin typeface="DM Sans"/>
              </a:rPr>
              <a:t>and one woman for life.</a:t>
            </a:r>
            <a:endParaRPr lang="en-GB" sz="5400" b="0" i="0" dirty="0">
              <a:solidFill>
                <a:srgbClr val="E5201E"/>
              </a:solidFill>
              <a:effectLst/>
              <a:latin typeface="DM Sans"/>
            </a:endParaRPr>
          </a:p>
        </p:txBody>
      </p:sp>
      <p:pic>
        <p:nvPicPr>
          <p:cNvPr id="13" name="Picture 12" descr="A pink background with trees and leaves&#10;&#10;Description automatically generated">
            <a:extLst>
              <a:ext uri="{FF2B5EF4-FFF2-40B4-BE49-F238E27FC236}">
                <a16:creationId xmlns:a16="http://schemas.microsoft.com/office/drawing/2014/main" id="{60453547-A266-4C7C-8527-E60E669B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21541" y="0"/>
            <a:ext cx="12185982" cy="6858000"/>
          </a:xfrm>
          <a:custGeom>
            <a:avLst/>
            <a:gdLst>
              <a:gd name="connsiteX0" fmla="*/ 1987304 w 12185982"/>
              <a:gd name="connsiteY0" fmla="*/ 0 h 6858000"/>
              <a:gd name="connsiteX1" fmla="*/ 10195670 w 12185982"/>
              <a:gd name="connsiteY1" fmla="*/ 0 h 6858000"/>
              <a:gd name="connsiteX2" fmla="*/ 10400946 w 12185982"/>
              <a:gd name="connsiteY2" fmla="*/ 148962 h 6858000"/>
              <a:gd name="connsiteX3" fmla="*/ 12178053 w 12185982"/>
              <a:gd name="connsiteY3" fmla="*/ 3190295 h 6858000"/>
              <a:gd name="connsiteX4" fmla="*/ 12185982 w 12185982"/>
              <a:gd name="connsiteY4" fmla="*/ 3428967 h 6858000"/>
              <a:gd name="connsiteX5" fmla="*/ 12185982 w 12185982"/>
              <a:gd name="connsiteY5" fmla="*/ 3429033 h 6858000"/>
              <a:gd name="connsiteX6" fmla="*/ 12178053 w 12185982"/>
              <a:gd name="connsiteY6" fmla="*/ 3667706 h 6858000"/>
              <a:gd name="connsiteX7" fmla="*/ 10400946 w 12185982"/>
              <a:gd name="connsiteY7" fmla="*/ 6709039 h 6858000"/>
              <a:gd name="connsiteX8" fmla="*/ 10195670 w 12185982"/>
              <a:gd name="connsiteY8" fmla="*/ 6858000 h 6858000"/>
              <a:gd name="connsiteX9" fmla="*/ 1987304 w 12185982"/>
              <a:gd name="connsiteY9" fmla="*/ 6858000 h 6858000"/>
              <a:gd name="connsiteX10" fmla="*/ 1782028 w 12185982"/>
              <a:gd name="connsiteY10" fmla="*/ 6709039 h 6858000"/>
              <a:gd name="connsiteX11" fmla="*/ 4921 w 12185982"/>
              <a:gd name="connsiteY11" fmla="*/ 3667706 h 6858000"/>
              <a:gd name="connsiteX12" fmla="*/ 0 w 12185982"/>
              <a:gd name="connsiteY12" fmla="*/ 3519576 h 6858000"/>
              <a:gd name="connsiteX13" fmla="*/ 0 w 12185982"/>
              <a:gd name="connsiteY13" fmla="*/ 3338424 h 6858000"/>
              <a:gd name="connsiteX14" fmla="*/ 4921 w 12185982"/>
              <a:gd name="connsiteY14" fmla="*/ 3190295 h 6858000"/>
              <a:gd name="connsiteX15" fmla="*/ 1782028 w 12185982"/>
              <a:gd name="connsiteY15" fmla="*/ 1489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5982" h="6858000">
                <a:moveTo>
                  <a:pt x="1987304" y="0"/>
                </a:moveTo>
                <a:lnTo>
                  <a:pt x="10195670" y="0"/>
                </a:lnTo>
                <a:lnTo>
                  <a:pt x="10400946" y="148962"/>
                </a:lnTo>
                <a:cubicBezTo>
                  <a:pt x="11434903" y="935932"/>
                  <a:pt x="12099071" y="2004358"/>
                  <a:pt x="12178053" y="3190295"/>
                </a:cubicBezTo>
                <a:lnTo>
                  <a:pt x="12185982" y="3428967"/>
                </a:lnTo>
                <a:lnTo>
                  <a:pt x="12185982" y="3429033"/>
                </a:lnTo>
                <a:lnTo>
                  <a:pt x="12178053" y="3667706"/>
                </a:lnTo>
                <a:cubicBezTo>
                  <a:pt x="12099071" y="4853642"/>
                  <a:pt x="11434903" y="5922068"/>
                  <a:pt x="10400946" y="6709039"/>
                </a:cubicBezTo>
                <a:lnTo>
                  <a:pt x="10195670" y="6858000"/>
                </a:lnTo>
                <a:lnTo>
                  <a:pt x="1987304" y="6858000"/>
                </a:lnTo>
                <a:lnTo>
                  <a:pt x="1782028" y="6709039"/>
                </a:lnTo>
                <a:cubicBezTo>
                  <a:pt x="748071" y="5922068"/>
                  <a:pt x="83903" y="4853642"/>
                  <a:pt x="4921" y="3667706"/>
                </a:cubicBezTo>
                <a:lnTo>
                  <a:pt x="0" y="3519576"/>
                </a:lnTo>
                <a:lnTo>
                  <a:pt x="0" y="3338424"/>
                </a:lnTo>
                <a:lnTo>
                  <a:pt x="4921" y="3190295"/>
                </a:lnTo>
                <a:cubicBezTo>
                  <a:pt x="83903" y="2004358"/>
                  <a:pt x="748071" y="935932"/>
                  <a:pt x="1782028" y="1489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683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0807" y="-1069664"/>
            <a:ext cx="16859567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</a:t>
            </a:r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B</a:t>
            </a: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Law Giver</a:t>
            </a:r>
          </a:p>
        </p:txBody>
      </p:sp>
    </p:spTree>
    <p:extLst>
      <p:ext uri="{BB962C8B-B14F-4D97-AF65-F5344CB8AC3E}">
        <p14:creationId xmlns:p14="http://schemas.microsoft.com/office/powerpoint/2010/main" val="2354486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can we bring God glory?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3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By enjoying him and obeying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all that he commands.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757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B2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D6E1B"/>
                </a:solidFill>
                <a:latin typeface="DM Sans"/>
              </a:rPr>
              <a:t>What does God command</a:t>
            </a:r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848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always love God and love each other.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575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God?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39996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trust and treasure God more than all he has made.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20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B4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 to love each other?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35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674400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We must be humble and kind to our families and friends and even our enemies.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0531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69974" y="1536174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B5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How are we</a:t>
            </a: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to love our families?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7" name="Picture 6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8530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978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58207" y="517803"/>
            <a:ext cx="57337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B5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D6E1B"/>
                </a:solidFill>
                <a:effectLst/>
                <a:latin typeface="DM Sans"/>
              </a:rPr>
              <a:t>Men must lovingly lead their wives and children, and children must obey their parents.</a:t>
            </a:r>
            <a:endParaRPr lang="en-GB" sz="5400" b="0" i="0" dirty="0">
              <a:solidFill>
                <a:srgbClr val="ED6E1B"/>
              </a:solidFill>
              <a:effectLst/>
              <a:latin typeface="DM Sans"/>
            </a:endParaRPr>
          </a:p>
        </p:txBody>
      </p:sp>
      <p:pic>
        <p:nvPicPr>
          <p:cNvPr id="4" name="Picture 3" descr="A heart shaped orange and pink shapes&#10;&#10;Description automatically generated with medium confidence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909432" y="0"/>
            <a:ext cx="1218838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987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2520807" y="-1069664"/>
            <a:ext cx="16858069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C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Righteous Judge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198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Does anybody keep God’s commands?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826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No. Our </a:t>
            </a:r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first parents sinned, and now all are born into sin and guilt.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331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is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967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505396"/>
            <a:ext cx="551607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Sin is disobeying what God has commanded.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466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What was God’s response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029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God cursed his creation with sadness and death.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181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Why do we continue to sin?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2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1089898"/>
            <a:ext cx="551607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Our souls are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sick and do not trust that God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is good.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30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357312"/>
            <a:ext cx="51816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C5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B9C1B"/>
                </a:solidFill>
                <a:effectLst/>
                <a:latin typeface="DM Sans"/>
              </a:rPr>
              <a:t>If we cannot keep God’s commands, what use are they?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6096000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59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1" y="800338"/>
            <a:ext cx="55160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C5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They teach us about God,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about our sin,</a:t>
            </a:r>
          </a:p>
          <a:p>
            <a:pPr algn="l"/>
            <a:r>
              <a:rPr lang="en-GB" sz="5400" b="1" dirty="0">
                <a:solidFill>
                  <a:srgbClr val="EB9C1B"/>
                </a:solidFill>
                <a:latin typeface="DM Sans"/>
              </a:rPr>
              <a:t>and that we need a saviour.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44"/>
          <a:stretch/>
        </p:blipFill>
        <p:spPr>
          <a:xfrm>
            <a:off x="-5909432" y="0"/>
            <a:ext cx="1218730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810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2520807" y="-1069664"/>
            <a:ext cx="16864243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D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Incarnate Son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95761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Is there a saviour for us?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4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5922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Yes.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Our promised saviour is the Lord Jesus Christ.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670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43884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did our saviour Jesus Christ come into the world?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147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654789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F777C-064E-4137-8D6A-F194AA150AEE}"/>
              </a:ext>
            </a:extLst>
          </p:cNvPr>
          <p:cNvSpPr txBox="1"/>
          <p:nvPr/>
        </p:nvSpPr>
        <p:spPr>
          <a:xfrm>
            <a:off x="6992332" y="866419"/>
            <a:ext cx="500127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D2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dirty="0">
                <a:solidFill>
                  <a:srgbClr val="EACC1B"/>
                </a:solidFill>
                <a:latin typeface="DM Sans"/>
              </a:rPr>
              <a:t>By the Holy Spirit, born of the Virgin Mary, full of grace and truth.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75954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705177"/>
            <a:ext cx="544022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What does it mean that Christ was born of woman and by the Spirit?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88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64347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Jesus Christ is God the Son: he is fully man and fully God.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44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312391" y="979399"/>
            <a:ext cx="55443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can it be that </a:t>
            </a:r>
            <a:r>
              <a:rPr lang="en-GB" sz="5400" b="1" dirty="0">
                <a:solidFill>
                  <a:srgbClr val="EACC1B"/>
                </a:solidFill>
                <a:latin typeface="DM Sans"/>
              </a:rPr>
              <a:t>Ch</a:t>
            </a:r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rist is God, since there is only one true God?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52773" y="1089898"/>
            <a:ext cx="51174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There are three persons in one God: Father, Son, and Holy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189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1757" y="1120676"/>
            <a:ext cx="500127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Why is it so important that Christ is both God and man?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75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1823" y="674400"/>
            <a:ext cx="54979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So he could fully defeat sin and death, and represent us before the Father.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54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55459" y="1951672"/>
            <a:ext cx="500127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D6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How then should we pray?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6096000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7890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389225" y="800338"/>
            <a:ext cx="571017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D6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We pray humbly</a:t>
            </a:r>
          </a:p>
          <a:p>
            <a:pPr algn="l"/>
            <a:r>
              <a:rPr lang="en-GB" sz="5400" b="1" i="0" dirty="0">
                <a:solidFill>
                  <a:srgbClr val="EACC1B"/>
                </a:solidFill>
                <a:effectLst/>
                <a:latin typeface="DM Sans"/>
              </a:rPr>
              <a:t>to our Father, confident in Christ, and persistent in the Spirit.</a:t>
            </a:r>
            <a:endParaRPr lang="en-GB" sz="5400" b="0" i="0" dirty="0">
              <a:solidFill>
                <a:srgbClr val="EB9C1B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/>
        </p:blipFill>
        <p:spPr>
          <a:xfrm>
            <a:off x="-5909432" y="0"/>
            <a:ext cx="12191768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1391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2520807" y="-1069664"/>
            <a:ext cx="16862994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E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Servant King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0808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46899" y="122735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What does it mean that</a:t>
            </a: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Jesus is called the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021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55753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is the Spirit-filled King, who taught with authority, and who suffered in sacrifice.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7642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did Jesus show he was the Spirit-filled King?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479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28193" y="533221"/>
            <a:ext cx="47675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Jesus showed his authority over nature, the devil, and even death.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9924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68819" y="1120676"/>
            <a:ext cx="532718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How can we know the teaching of Christ?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7762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16713" y="674400"/>
            <a:ext cx="53771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E3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The Bible teaches us all we need to know about Christ and how to be his disciples.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3056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47119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did Christ suffer?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333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31953" y="365581"/>
            <a:ext cx="52552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was judged unfairly, crucified to death shamefully, and was buried.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095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09739" y="1288316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E5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C6D427"/>
                </a:solidFill>
                <a:effectLst/>
                <a:latin typeface="DM Sans"/>
              </a:rPr>
              <a:t>In what way was Christ’s death a sacrifice?</a:t>
            </a:r>
            <a:endParaRPr lang="en-GB" sz="5400" b="0" i="0" dirty="0">
              <a:solidFill>
                <a:srgbClr val="C6D427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6096000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209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898981"/>
            <a:ext cx="50571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E5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pPr algn="l"/>
            <a:r>
              <a:rPr lang="en-GB" sz="5400" b="1" i="0" dirty="0">
                <a:solidFill>
                  <a:srgbClr val="C6D524"/>
                </a:solidFill>
                <a:effectLst/>
                <a:latin typeface="DM Sans"/>
              </a:rPr>
              <a:t>Christ bore God’s anger against sin, in the place of sinners.</a:t>
            </a:r>
            <a:endParaRPr lang="en-GB" sz="5400" b="0" i="0" dirty="0">
              <a:solidFill>
                <a:srgbClr val="C6D524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/>
        </p:blipFill>
        <p:spPr>
          <a:xfrm>
            <a:off x="-5909432" y="0"/>
            <a:ext cx="12190865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329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2520807" y="-1069664"/>
            <a:ext cx="16875086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F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Gracious Saviour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869444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78676" y="512893"/>
            <a:ext cx="519002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Are all people saved from their sin because of what Christ has done?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968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860553" y="88374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No. Only those with true repentance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115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92619" y="1383774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 repentance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466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7058673" y="1325701"/>
            <a:ext cx="4676127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Hating our sin and turning away from it.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288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695777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true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faith that saves?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772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2160" y="363115"/>
            <a:ext cx="533144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Completely trusting in Christ as our saviour and greatest treasure.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239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979497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Does this mean that being saved is something we do ourselves?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60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25273" y="89898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Only by grace, through the Spirit, can we repent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have faith.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739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62139" y="1223337"/>
            <a:ext cx="50985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F5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What is the work of the Spirit to save us?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6096000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2708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10033" y="944701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F5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The Spirit makes us one with Christ, so we are his</a:t>
            </a:r>
          </a:p>
          <a:p>
            <a:r>
              <a:rPr lang="en-GB" sz="5400" b="1" i="0" dirty="0">
                <a:solidFill>
                  <a:srgbClr val="5CB571"/>
                </a:solidFill>
                <a:effectLst/>
                <a:latin typeface="DM Sans"/>
              </a:rPr>
              <a:t>and he is ours.</a:t>
            </a:r>
            <a:endParaRPr lang="en-GB" sz="5400" b="0" i="0" dirty="0">
              <a:solidFill>
                <a:srgbClr val="5CB571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-5909432" y="0"/>
            <a:ext cx="12199606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256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-2520807" y="-1069664"/>
            <a:ext cx="1685133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G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latin typeface="DM Sans"/>
              </a:rPr>
              <a:t>Risen Champion</a:t>
            </a:r>
            <a:endParaRPr lang="en-GB" sz="7200" b="1" i="0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effectLst/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21513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made one with Christ?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9597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He takes our sin, and we are adopted, justified, and sanctified.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264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How can we be one with Christ, since he died?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3338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On the third day, Christ rose from the dead in new resurrected life.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1004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adopted?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931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00576" y="95545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takes us to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be his own beloved children, 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4128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G4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justified?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8713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543082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Even though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we are sinners,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declares us righteous,</a:t>
            </a: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like Christ is.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44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G5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What does it mean to be sanctified?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6096000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1845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677673" y="1089898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G5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5B9BD"/>
                </a:solidFill>
                <a:effectLst/>
                <a:latin typeface="DM Sans"/>
              </a:rPr>
              <a:t>God changes our hearts so we can grow more and more like Christ.</a:t>
            </a:r>
            <a:endParaRPr lang="en-GB" sz="5400" b="0" i="0" dirty="0">
              <a:solidFill>
                <a:srgbClr val="35B9BD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-5909432" y="0"/>
            <a:ext cx="12198703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763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3-5E6D-4190-94D6-8D2E7CFB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-2520807" y="-1069664"/>
            <a:ext cx="16852618" cy="9486317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EC8E4-8ED2-498B-A524-0C7D927C9AA7}"/>
              </a:ext>
            </a:extLst>
          </p:cNvPr>
          <p:cNvSpPr txBox="1"/>
          <p:nvPr/>
        </p:nvSpPr>
        <p:spPr>
          <a:xfrm>
            <a:off x="1190625" y="1692970"/>
            <a:ext cx="98107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Part H</a:t>
            </a:r>
            <a:endParaRPr lang="en-GB" sz="7200" b="1" dirty="0">
              <a:ln w="3175">
                <a:solidFill>
                  <a:schemeClr val="tx1"/>
                </a:solidFill>
              </a:ln>
              <a:solidFill>
                <a:srgbClr val="FFFFFF"/>
              </a:solidFill>
              <a:latin typeface="DM Sans"/>
            </a:endParaRPr>
          </a:p>
          <a:p>
            <a:pPr algn="ctr"/>
            <a:r>
              <a:rPr lang="en-GB" sz="7200" b="1" i="0" dirty="0">
                <a:ln w="3175">
                  <a:solidFill>
                    <a:schemeClr val="tx1"/>
                  </a:solidFill>
                </a:ln>
                <a:solidFill>
                  <a:srgbClr val="FFFFFF"/>
                </a:solidFill>
                <a:effectLst/>
                <a:latin typeface="DM Sans"/>
              </a:rPr>
              <a:t>Faithful Shepherd</a:t>
            </a:r>
          </a:p>
        </p:txBody>
      </p:sp>
    </p:spTree>
    <p:extLst>
      <p:ext uri="{BB962C8B-B14F-4D97-AF65-F5344CB8AC3E}">
        <p14:creationId xmlns:p14="http://schemas.microsoft.com/office/powerpoint/2010/main" val="2205996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609247" y="1625852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H1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Where is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Christ now?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32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66105" y="919599"/>
            <a:ext cx="551432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H1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He rose to heaven, where he speaks for us, and rules his Church.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8477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797507" y="1518276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H2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What is a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8774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01964" y="67440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H2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A gathered community of Christ’s disciples, fed and protected by him.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4504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H3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does Christ feed and protect his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243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84035" y="578940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H3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By his Spirit speaking through the Bible, the Lord’s supper, and baptism.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3373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0636" y="1392770"/>
            <a:ext cx="519002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</a:t>
            </a:r>
            <a:r>
              <a:rPr lang="en-GB" sz="5400" b="1" dirty="0">
                <a:solidFill>
                  <a:srgbClr val="363636"/>
                </a:solidFill>
                <a:latin typeface="DM Sans"/>
              </a:rPr>
              <a:t>4</a:t>
            </a:r>
            <a:endParaRPr lang="en-GB" sz="5400" b="1" i="0" dirty="0">
              <a:solidFill>
                <a:srgbClr val="363636"/>
              </a:solidFill>
              <a:effectLst/>
              <a:latin typeface="DM Sans"/>
            </a:endParaRP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How should a church gather?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0219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564717" y="258901"/>
            <a:ext cx="551432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H4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Faithfully and prayerfully,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to hear the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Bible preached,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and to encourage</a:t>
            </a: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each other.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0236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E1DA1E-30FF-43A7-9C4D-817011045FF2}"/>
              </a:ext>
            </a:extLst>
          </p:cNvPr>
          <p:cNvSpPr txBox="1"/>
          <p:nvPr/>
        </p:nvSpPr>
        <p:spPr>
          <a:xfrm>
            <a:off x="519601" y="1120676"/>
            <a:ext cx="519002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Question H5</a:t>
            </a:r>
          </a:p>
          <a:p>
            <a:pPr algn="ctr"/>
            <a:endParaRPr lang="en-GB" sz="2400" b="0" i="0" dirty="0">
              <a:solidFill>
                <a:srgbClr val="363636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Who does Christ use to help him feed and protect his church?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2EF8E-42D5-4658-BBBE-AE763334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6096000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829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163DE35-6E08-490E-AA42-4A56D8248F43}"/>
              </a:ext>
            </a:extLst>
          </p:cNvPr>
          <p:cNvSpPr txBox="1"/>
          <p:nvPr/>
        </p:nvSpPr>
        <p:spPr>
          <a:xfrm>
            <a:off x="6439211" y="552046"/>
            <a:ext cx="551432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i="0" dirty="0">
                <a:solidFill>
                  <a:srgbClr val="363636"/>
                </a:solidFill>
                <a:effectLst/>
                <a:latin typeface="DM Sans"/>
              </a:rPr>
              <a:t>Answer H5</a:t>
            </a:r>
          </a:p>
          <a:p>
            <a:endParaRPr lang="en-GB" sz="2800" b="0" i="0" dirty="0">
              <a:solidFill>
                <a:srgbClr val="ED6E1B"/>
              </a:solidFill>
              <a:effectLst/>
              <a:latin typeface="DM Sans"/>
            </a:endParaRPr>
          </a:p>
          <a:p>
            <a:r>
              <a:rPr lang="en-GB" sz="5400" b="1" i="0" dirty="0">
                <a:solidFill>
                  <a:srgbClr val="3F94B9"/>
                </a:solidFill>
                <a:effectLst/>
                <a:latin typeface="DM Sans"/>
              </a:rPr>
              <a:t>Christ gives pastors, who must gently and humbly teach and guard each church.</a:t>
            </a:r>
            <a:endParaRPr lang="en-GB" sz="5400" b="0" i="0" dirty="0">
              <a:solidFill>
                <a:srgbClr val="3F94B9"/>
              </a:solidFill>
              <a:effectLst/>
              <a:latin typeface="DM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2D2D4-43E4-4DD0-8B3C-FE76636D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5909432" y="0"/>
            <a:ext cx="12197800" cy="6858000"/>
          </a:xfrm>
          <a:custGeom>
            <a:avLst/>
            <a:gdLst>
              <a:gd name="connsiteX0" fmla="*/ 1962198 w 12188388"/>
              <a:gd name="connsiteY0" fmla="*/ 0 h 6858000"/>
              <a:gd name="connsiteX1" fmla="*/ 10226192 w 12188388"/>
              <a:gd name="connsiteY1" fmla="*/ 0 h 6858000"/>
              <a:gd name="connsiteX2" fmla="*/ 10403442 w 12188388"/>
              <a:gd name="connsiteY2" fmla="*/ 129397 h 6858000"/>
              <a:gd name="connsiteX3" fmla="*/ 12180460 w 12188388"/>
              <a:gd name="connsiteY3" fmla="*/ 3188871 h 6858000"/>
              <a:gd name="connsiteX4" fmla="*/ 12188388 w 12188388"/>
              <a:gd name="connsiteY4" fmla="*/ 3428940 h 6858000"/>
              <a:gd name="connsiteX5" fmla="*/ 12188388 w 12188388"/>
              <a:gd name="connsiteY5" fmla="*/ 3429061 h 6858000"/>
              <a:gd name="connsiteX6" fmla="*/ 12180460 w 12188388"/>
              <a:gd name="connsiteY6" fmla="*/ 3669130 h 6858000"/>
              <a:gd name="connsiteX7" fmla="*/ 10403442 w 12188388"/>
              <a:gd name="connsiteY7" fmla="*/ 6728603 h 6858000"/>
              <a:gd name="connsiteX8" fmla="*/ 10226192 w 12188388"/>
              <a:gd name="connsiteY8" fmla="*/ 6858000 h 6858000"/>
              <a:gd name="connsiteX9" fmla="*/ 1962198 w 12188388"/>
              <a:gd name="connsiteY9" fmla="*/ 6858000 h 6858000"/>
              <a:gd name="connsiteX10" fmla="*/ 1784949 w 12188388"/>
              <a:gd name="connsiteY10" fmla="*/ 6728603 h 6858000"/>
              <a:gd name="connsiteX11" fmla="*/ 0 w 12188388"/>
              <a:gd name="connsiteY11" fmla="*/ 3429000 h 6858000"/>
              <a:gd name="connsiteX12" fmla="*/ 1784949 w 12188388"/>
              <a:gd name="connsiteY12" fmla="*/ 129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388" h="6858000">
                <a:moveTo>
                  <a:pt x="1962198" y="0"/>
                </a:moveTo>
                <a:lnTo>
                  <a:pt x="10226192" y="0"/>
                </a:lnTo>
                <a:lnTo>
                  <a:pt x="10403442" y="129397"/>
                </a:lnTo>
                <a:cubicBezTo>
                  <a:pt x="11437346" y="921062"/>
                  <a:pt x="12101482" y="1995860"/>
                  <a:pt x="12180460" y="3188871"/>
                </a:cubicBezTo>
                <a:lnTo>
                  <a:pt x="12188388" y="3428940"/>
                </a:lnTo>
                <a:lnTo>
                  <a:pt x="12188388" y="3429061"/>
                </a:lnTo>
                <a:lnTo>
                  <a:pt x="12180460" y="3669130"/>
                </a:lnTo>
                <a:cubicBezTo>
                  <a:pt x="12101482" y="4862140"/>
                  <a:pt x="11437346" y="5936939"/>
                  <a:pt x="10403442" y="6728603"/>
                </a:cubicBezTo>
                <a:lnTo>
                  <a:pt x="10226192" y="6858000"/>
                </a:lnTo>
                <a:lnTo>
                  <a:pt x="1962198" y="6858000"/>
                </a:lnTo>
                <a:lnTo>
                  <a:pt x="1784949" y="6728603"/>
                </a:lnTo>
                <a:cubicBezTo>
                  <a:pt x="682116" y="5884161"/>
                  <a:pt x="0" y="4717575"/>
                  <a:pt x="0" y="3429000"/>
                </a:cubicBezTo>
                <a:cubicBezTo>
                  <a:pt x="0" y="2140425"/>
                  <a:pt x="682116" y="973839"/>
                  <a:pt x="1784949" y="1293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697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F795B26A-DC71-4BD7-A957-A5F22126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" y="0"/>
            <a:ext cx="1218598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09CFB-7E73-492C-8AE2-C5CA6EBAE13E}"/>
              </a:ext>
            </a:extLst>
          </p:cNvPr>
          <p:cNvSpPr txBox="1"/>
          <p:nvPr/>
        </p:nvSpPr>
        <p:spPr>
          <a:xfrm>
            <a:off x="457200" y="645220"/>
            <a:ext cx="1122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i="0" dirty="0">
                <a:ln w="9525">
                  <a:noFill/>
                </a:ln>
                <a:effectLst/>
                <a:latin typeface="DM Sans"/>
              </a:rPr>
              <a:t>alltogethercatechism.co.uk</a:t>
            </a:r>
          </a:p>
        </p:txBody>
      </p:sp>
    </p:spTree>
    <p:extLst>
      <p:ext uri="{BB962C8B-B14F-4D97-AF65-F5344CB8AC3E}">
        <p14:creationId xmlns:p14="http://schemas.microsoft.com/office/powerpoint/2010/main" val="327973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1136</Words>
  <Application>Microsoft Office PowerPoint</Application>
  <PresentationFormat>Widescreen</PresentationFormat>
  <Paragraphs>290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7" baseType="lpstr">
      <vt:lpstr>Arial</vt:lpstr>
      <vt:lpstr>Calibri</vt:lpstr>
      <vt:lpstr>Calibri Light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Hayward</dc:creator>
  <cp:lastModifiedBy>Tim Hayward</cp:lastModifiedBy>
  <cp:revision>3</cp:revision>
  <dcterms:created xsi:type="dcterms:W3CDTF">2024-08-29T16:21:09Z</dcterms:created>
  <dcterms:modified xsi:type="dcterms:W3CDTF">2025-05-15T22:03:12Z</dcterms:modified>
</cp:coreProperties>
</file>