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20" r:id="rId56"/>
    <p:sldId id="321" r:id="rId57"/>
    <p:sldId id="316" r:id="rId58"/>
    <p:sldId id="317" r:id="rId59"/>
    <p:sldId id="318" r:id="rId60"/>
    <p:sldId id="319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263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571"/>
    <a:srgbClr val="C6D524"/>
    <a:srgbClr val="C6D427"/>
    <a:srgbClr val="ED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FBCB49-7F1F-4EFB-81FA-558D1F06ACB6}" v="36" dt="2025-01-24T10:03:33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934" y="73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F3DE-3260-4397-A73B-FE5F8F68D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A1B20-2EF3-434A-AB54-ADDA1F39D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4DBCD-9538-4A4F-B58B-79138C4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8210-7ABD-4B37-81AF-CAC7E5F6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D2240-3486-43A3-A22D-56D4B22E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0BD6-4385-4238-BC6D-4997E8DB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D7F8-8087-498B-9247-0DC65A1E1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76FD-64FD-482E-BDB8-483DB4A1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AC15-4093-4B7E-AC0D-CC3EA6D8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D376C-AF74-4AE0-A647-C18EFA04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7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5D03-8817-43B6-BA99-FE28F59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0F540-DA5B-445E-A84F-E1C42BD37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97FFB-E0CD-4C65-A554-35D68EB3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9DA8B-EE4C-4FB7-B512-7E5E713A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C9A7B-EBE3-42DA-8B2C-6360A30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5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27FB-3823-4F82-A614-FDC57282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E2E3-2FD3-45C6-B4CD-88B16472B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9A002-76C8-4D47-A0CD-54777699C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51C78-356F-4A46-8F17-0B1EB535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7AC2E-1F79-40E2-BB39-9542C19F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BF20C-C18F-48A2-9971-64F723F6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19CF-BE3D-4230-B6F9-9C1D9925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7237-03F3-483F-B01D-8E531037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16ACD-D65F-4398-B4DC-EA9C6F7E1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81C41-FB49-4B00-A8B3-9B4DE67B6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868C4-2513-4670-9EE9-273A7D054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7458E-FAB0-4560-B934-7B091A9E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0EA2D-0900-4758-BD1F-3A174C58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60FE3-8812-4CFC-A9A0-2C303EED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6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2A49-180A-429C-850F-7EA3558F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153BA-A517-4B05-8060-DA03DA17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57529-ECFA-4964-9871-2464AEA8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29974-82DA-440B-ACA0-7DF832FE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5D634-DB66-4931-818C-404B932C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541E2-FE68-4553-BCC0-00DD892F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3BA73-4AE7-4B17-8777-1C3B717E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7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AA10-2405-47E2-874B-F1C792D8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5C88-60E4-4C34-BEE9-0F1C4FD20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0B0F-9318-4305-9F45-41BACABD2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F77D3-A94F-4E9A-8EDD-0E986123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63BE-354A-4B53-A4FF-19693CD7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188DD-580D-4222-AEC9-8B0F3DEF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BBBD-8458-4380-A5FC-25331F711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C2FD54-53B2-47F9-9567-78F393A97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7E46-DC42-4A6A-8438-A641AE15E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66A9E-D39B-4358-AD41-EDFF549B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F370B-36C6-4A8C-97F4-8CD2068D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E23D5-6D71-4CD8-B55C-7D6CE31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1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9FE6E-267B-43C0-955F-7BDF1232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58EE5-A1E9-4DC0-BA3C-B12299E6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A17B7-E644-408B-BE08-82B406F7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F8805-7747-4EE8-80E5-7D66F5F9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7E64F-93FD-47DA-8A44-5A7874C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1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B9A6E-C3F8-49F2-80D7-A735BB0D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CFE59-7184-4E50-95EB-F3267B27D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CCD95-0381-4A2A-9CC9-DB1E3F83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2CF2-65A4-450A-BE57-2E6CC0D2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1A8B7-7DF3-47AF-AA9B-6C5D9DB4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2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C6BF4-CD28-4ABB-9D5B-6A28165A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48C4-1778-4377-9C2E-46394AE4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AD2C4-9682-42FF-9283-D8E15F16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496C4-789D-408E-8789-2FA93C031A7C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AD29-E0B9-48E6-9067-D79A23C4F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7DA6-F4F6-4898-BFEE-9D5C49F4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32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1647825" y="969070"/>
            <a:ext cx="98107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800" b="0" i="0" dirty="0">
                <a:effectLst/>
                <a:latin typeface="DM Sans"/>
              </a:rPr>
              <a:t>Welcome to the</a:t>
            </a:r>
          </a:p>
          <a:p>
            <a:pPr algn="l"/>
            <a:r>
              <a:rPr lang="en-GB" sz="7200" b="0" i="0" dirty="0">
                <a:solidFill>
                  <a:srgbClr val="F44336"/>
                </a:solidFill>
                <a:effectLst/>
                <a:latin typeface="DM Sans"/>
              </a:rPr>
              <a:t>All Together Catechism</a:t>
            </a:r>
          </a:p>
        </p:txBody>
      </p:sp>
    </p:spTree>
    <p:extLst>
      <p:ext uri="{BB962C8B-B14F-4D97-AF65-F5344CB8AC3E}">
        <p14:creationId xmlns:p14="http://schemas.microsoft.com/office/powerpoint/2010/main" val="3889752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32121" y="-1069664"/>
            <a:ext cx="16856241" cy="9486318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1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Sovereign Creator</a:t>
            </a:r>
          </a:p>
        </p:txBody>
      </p:sp>
    </p:spTree>
    <p:extLst>
      <p:ext uri="{BB962C8B-B14F-4D97-AF65-F5344CB8AC3E}">
        <p14:creationId xmlns:p14="http://schemas.microsoft.com/office/powerpoint/2010/main" val="334699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is the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one true God?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451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is the maker and ruler of everyone and everything.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074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Why did God make everyone and everything?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7909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made all things for his glory.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811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2367171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are we?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3021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body and soul, male and female, in God’s image.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8860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it mean to be made in God’s image?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776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4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to worship God,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rule creation rightly.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653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120676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God teach by first making one man and one woman?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377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5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That marriage joins one man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one woman for life.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683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0807" y="-1069664"/>
            <a:ext cx="16859567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2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Law Giver</a:t>
            </a:r>
          </a:p>
        </p:txBody>
      </p:sp>
    </p:spTree>
    <p:extLst>
      <p:ext uri="{BB962C8B-B14F-4D97-AF65-F5344CB8AC3E}">
        <p14:creationId xmlns:p14="http://schemas.microsoft.com/office/powerpoint/2010/main" val="2354486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can we bring God glory?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3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By enjoying him and obeying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all that he commands.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757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7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D6E1B"/>
                </a:solidFill>
                <a:latin typeface="DM Sans"/>
              </a:rPr>
              <a:t>What does God command</a:t>
            </a:r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848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7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always love God and love each other.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575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8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God?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12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39996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trust and treasure God more than all he has made.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20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each other?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635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674400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be humble and kind to our families and friends and even our enemies.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053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69974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10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to love our families?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978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58207" y="517803"/>
            <a:ext cx="573379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Men must lovingly lead their wives and children, and children must obey their parents.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9875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2520807" y="-1069664"/>
            <a:ext cx="16858069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3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Righteous Judge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582198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Does anybody keep God’s commands?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8260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No. Our </a:t>
            </a:r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first parents sinned, and now all are born into sin and guilt.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5331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is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967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Sin is disobeying what God has commanded.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466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was God’s response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0294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God cursed his creation with sadness and death.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6169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Why do we continue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3253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Our souls are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sick and do not trust that God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is good.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30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357312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If we cannot keep God’s commands, what use are they?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259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They teach us about God,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about our sin,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and that we need a saviour.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810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2520807" y="-1069664"/>
            <a:ext cx="16864243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4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Incarnate Son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957615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Is there a saviour for us?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5645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2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Yes.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Our promised saviour is the Lord Jesus Christ.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6709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43884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17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did our saviour Jesus Christ come into the world?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147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654789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DF777C-064E-4137-8D6A-F194AA150AEE}"/>
              </a:ext>
            </a:extLst>
          </p:cNvPr>
          <p:cNvSpPr txBox="1"/>
          <p:nvPr/>
        </p:nvSpPr>
        <p:spPr>
          <a:xfrm>
            <a:off x="6992332" y="866419"/>
            <a:ext cx="500127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17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ACC1B"/>
                </a:solidFill>
                <a:latin typeface="DM Sans"/>
              </a:rPr>
              <a:t>By the Holy Spirit, born of the Virgin Mary, full of grace and truth.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175954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705177"/>
            <a:ext cx="544022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18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What does it mean that Christ was born of woman and by the Spirit?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0884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64347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Jesus Christ is God the Son: he is fully man and fully God.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2447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312391" y="979399"/>
            <a:ext cx="554439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19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can it be that </a:t>
            </a:r>
            <a:r>
              <a:rPr lang="en-GB" sz="5400" b="1" dirty="0">
                <a:solidFill>
                  <a:srgbClr val="EACC1B"/>
                </a:solidFill>
                <a:latin typeface="DM Sans"/>
              </a:rPr>
              <a:t>Ch</a:t>
            </a:r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rist is God, since there is only one true God?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800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52773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19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There are three persons in one God: Father, Son, and Holy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1890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1757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20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Why is it so important that Christ is both God and man?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75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81823" y="674400"/>
            <a:ext cx="549797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So he could fully defeat sin and death, and represent us before the Father.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854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then should we pray?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7890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389225" y="800338"/>
            <a:ext cx="571017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We pray humbly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to our Father, confident in Christ, and persistent in the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1391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2520807" y="-1069664"/>
            <a:ext cx="16862994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5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Servant King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080887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46899" y="122735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What does it mean that</a:t>
            </a: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Jesus is called the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5021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55753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is the Spirit-filled King, who taught with authority, and who suffered in sacrifice.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7642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did Jesus show he was the Spirit-filled King?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3479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28193" y="533221"/>
            <a:ext cx="47675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showed his authority over nature, the devil, and even death.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9924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68819" y="1120676"/>
            <a:ext cx="532718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can we know the teaching of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87762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16713" y="674400"/>
            <a:ext cx="53771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23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The Bible teaches us all we need to know about Christ and how to be his disciples.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3056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47119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42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What is the Bible?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5787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700047" y="1089898"/>
            <a:ext cx="525524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42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The Bible is</a:t>
            </a: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God’s perfect</a:t>
            </a: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and trustworthy word.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951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47119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did Christ suffer?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333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31953" y="365581"/>
            <a:ext cx="525524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Christ was judged unfairly, crucified to death shamefully, and was buried.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0956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was Christ’s death a sacrifice?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2095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898981"/>
            <a:ext cx="50571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Christ bore God’s anger against sin, in the place of sinners.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93292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2520807" y="-1069664"/>
            <a:ext cx="16875086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6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Gracious Saviour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869444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07859" y="872817"/>
            <a:ext cx="519002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Are all people saved from their sin because of what Christ has done?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968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860553" y="88374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No. Only those with true repentance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8115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92619" y="1383774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27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 repentance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4663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58673" y="1325701"/>
            <a:ext cx="4676127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27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Hating our sin and turning away from it.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2887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695777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28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faith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7726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62433" y="674400"/>
            <a:ext cx="533144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Completely trusting in Christ as our saviour and greatest treasure.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7239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979497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29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Does this mean that being saved is something we do ourselves?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3600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25273" y="89898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29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Only by grace, through the Spirit, can we repent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have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7391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223337"/>
            <a:ext cx="50985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30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the work of the Spirit to save us?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2708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10033" y="94470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The Spirit makes us one with Christ, so we are his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he is ours.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2568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457200" y="645220"/>
            <a:ext cx="11220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i="0" dirty="0">
                <a:ln w="9525">
                  <a:noFill/>
                </a:ln>
                <a:effectLst/>
                <a:latin typeface="DM Sans"/>
              </a:rPr>
              <a:t>alltogethercatechism.co.uk</a:t>
            </a:r>
          </a:p>
        </p:txBody>
      </p:sp>
    </p:spTree>
    <p:extLst>
      <p:ext uri="{BB962C8B-B14F-4D97-AF65-F5344CB8AC3E}">
        <p14:creationId xmlns:p14="http://schemas.microsoft.com/office/powerpoint/2010/main" val="3279734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873</Words>
  <Application>Microsoft Office PowerPoint</Application>
  <PresentationFormat>Widescreen</PresentationFormat>
  <Paragraphs>225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7" baseType="lpstr">
      <vt:lpstr>Arial</vt:lpstr>
      <vt:lpstr>Calibri</vt:lpstr>
      <vt:lpstr>Calibri Light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Hayward</dc:creator>
  <cp:lastModifiedBy>Tim Hayward</cp:lastModifiedBy>
  <cp:revision>4</cp:revision>
  <dcterms:created xsi:type="dcterms:W3CDTF">2024-08-29T16:21:09Z</dcterms:created>
  <dcterms:modified xsi:type="dcterms:W3CDTF">2025-02-26T21:37:19Z</dcterms:modified>
</cp:coreProperties>
</file>