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9" r:id="rId4"/>
    <p:sldId id="256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82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263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FBCB49-7F1F-4EFB-81FA-558D1F06ACB6}" v="12" dt="2024-12-12T13:48:31.4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86" y="389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Hayward" userId="7a1dd755-c1f4-44df-a9e6-dcfda3159f82" providerId="ADAL" clId="{840ADAA2-989B-4E0F-823B-BFC46D3F73A8}"/>
    <pc:docChg chg="undo custSel addSld delSld modSld">
      <pc:chgData name="Tim Hayward" userId="7a1dd755-c1f4-44df-a9e6-dcfda3159f82" providerId="ADAL" clId="{840ADAA2-989B-4E0F-823B-BFC46D3F73A8}" dt="2024-11-08T15:21:47.848" v="547" actId="20577"/>
      <pc:docMkLst>
        <pc:docMk/>
      </pc:docMkLst>
      <pc:sldChg chg="modSp mod">
        <pc:chgData name="Tim Hayward" userId="7a1dd755-c1f4-44df-a9e6-dcfda3159f82" providerId="ADAL" clId="{840ADAA2-989B-4E0F-823B-BFC46D3F73A8}" dt="2024-11-08T15:21:47.848" v="547" actId="20577"/>
        <pc:sldMkLst>
          <pc:docMk/>
          <pc:sldMk cId="905752757" sldId="275"/>
        </pc:sldMkLst>
        <pc:spChg chg="mod">
          <ac:chgData name="Tim Hayward" userId="7a1dd755-c1f4-44df-a9e6-dcfda3159f82" providerId="ADAL" clId="{840ADAA2-989B-4E0F-823B-BFC46D3F73A8}" dt="2024-11-08T15:21:47.848" v="547" actId="20577"/>
          <ac:spMkLst>
            <pc:docMk/>
            <pc:sldMk cId="905752757" sldId="275"/>
            <ac:spMk id="14" creationId="{6163DE35-6E08-490E-AA42-4A56D8248F43}"/>
          </ac:spMkLst>
        </pc:spChg>
      </pc:sldChg>
      <pc:sldChg chg="addSp delSp modSp add mod">
        <pc:chgData name="Tim Hayward" userId="7a1dd755-c1f4-44df-a9e6-dcfda3159f82" providerId="ADAL" clId="{840ADAA2-989B-4E0F-823B-BFC46D3F73A8}" dt="2024-11-08T15:14:37.609" v="49" actId="478"/>
        <pc:sldMkLst>
          <pc:docMk/>
          <pc:sldMk cId="3582198753" sldId="283"/>
        </pc:sldMkLst>
        <pc:spChg chg="mod">
          <ac:chgData name="Tim Hayward" userId="7a1dd755-c1f4-44df-a9e6-dcfda3159f82" providerId="ADAL" clId="{840ADAA2-989B-4E0F-823B-BFC46D3F73A8}" dt="2024-11-08T15:13:08.692" v="35" actId="20577"/>
          <ac:spMkLst>
            <pc:docMk/>
            <pc:sldMk cId="3582198753" sldId="283"/>
            <ac:spMk id="4" creationId="{D20EC8E4-8ED2-498B-A524-0C7D927C9AA7}"/>
          </ac:spMkLst>
        </pc:spChg>
        <pc:picChg chg="add del mod ord">
          <ac:chgData name="Tim Hayward" userId="7a1dd755-c1f4-44df-a9e6-dcfda3159f82" providerId="ADAL" clId="{840ADAA2-989B-4E0F-823B-BFC46D3F73A8}" dt="2024-11-08T15:14:37.609" v="49" actId="478"/>
          <ac:picMkLst>
            <pc:docMk/>
            <pc:sldMk cId="3582198753" sldId="283"/>
            <ac:picMk id="3" creationId="{5D804A72-44B4-4AB6-9331-053A1AA68CD6}"/>
          </ac:picMkLst>
        </pc:picChg>
        <pc:picChg chg="mod">
          <ac:chgData name="Tim Hayward" userId="7a1dd755-c1f4-44df-a9e6-dcfda3159f82" providerId="ADAL" clId="{840ADAA2-989B-4E0F-823B-BFC46D3F73A8}" dt="2024-11-08T15:14:34.444" v="48" actId="1076"/>
          <ac:picMkLst>
            <pc:docMk/>
            <pc:sldMk cId="3582198753" sldId="283"/>
            <ac:picMk id="5" creationId="{BF73FB23-5E6D-4190-94D6-8D2E7CFB34BF}"/>
          </ac:picMkLst>
        </pc:picChg>
      </pc:sldChg>
      <pc:sldChg chg="modSp add mod">
        <pc:chgData name="Tim Hayward" userId="7a1dd755-c1f4-44df-a9e6-dcfda3159f82" providerId="ADAL" clId="{840ADAA2-989B-4E0F-823B-BFC46D3F73A8}" dt="2024-11-08T15:15:58.665" v="58"/>
        <pc:sldMkLst>
          <pc:docMk/>
          <pc:sldMk cId="2098260138" sldId="284"/>
        </pc:sldMkLst>
        <pc:spChg chg="mod">
          <ac:chgData name="Tim Hayward" userId="7a1dd755-c1f4-44df-a9e6-dcfda3159f82" providerId="ADAL" clId="{840ADAA2-989B-4E0F-823B-BFC46D3F73A8}" dt="2024-11-08T15:15:58.665" v="58"/>
          <ac:spMkLst>
            <pc:docMk/>
            <pc:sldMk cId="2098260138" sldId="284"/>
            <ac:spMk id="5" creationId="{CDE1DA1E-30FF-43A7-9C4D-817011045FF2}"/>
          </ac:spMkLst>
        </pc:spChg>
        <pc:picChg chg="mod">
          <ac:chgData name="Tim Hayward" userId="7a1dd755-c1f4-44df-a9e6-dcfda3159f82" providerId="ADAL" clId="{840ADAA2-989B-4E0F-823B-BFC46D3F73A8}" dt="2024-11-08T15:15:15.989" v="52" actId="14826"/>
          <ac:picMkLst>
            <pc:docMk/>
            <pc:sldMk cId="2098260138" sldId="284"/>
            <ac:picMk id="7" creationId="{7782EF8E-42D5-4658-BBBE-AE763334AF42}"/>
          </ac:picMkLst>
        </pc:picChg>
      </pc:sldChg>
      <pc:sldChg chg="modSp add mod">
        <pc:chgData name="Tim Hayward" userId="7a1dd755-c1f4-44df-a9e6-dcfda3159f82" providerId="ADAL" clId="{840ADAA2-989B-4E0F-823B-BFC46D3F73A8}" dt="2024-11-08T15:17:10.584" v="156" actId="20577"/>
        <pc:sldMkLst>
          <pc:docMk/>
          <pc:sldMk cId="2075331569" sldId="285"/>
        </pc:sldMkLst>
        <pc:spChg chg="mod">
          <ac:chgData name="Tim Hayward" userId="7a1dd755-c1f4-44df-a9e6-dcfda3159f82" providerId="ADAL" clId="{840ADAA2-989B-4E0F-823B-BFC46D3F73A8}" dt="2024-11-08T15:17:10.584" v="156" actId="20577"/>
          <ac:spMkLst>
            <pc:docMk/>
            <pc:sldMk cId="2075331569" sldId="285"/>
            <ac:spMk id="14" creationId="{6163DE35-6E08-490E-AA42-4A56D8248F43}"/>
          </ac:spMkLst>
        </pc:spChg>
        <pc:picChg chg="mod">
          <ac:chgData name="Tim Hayward" userId="7a1dd755-c1f4-44df-a9e6-dcfda3159f82" providerId="ADAL" clId="{840ADAA2-989B-4E0F-823B-BFC46D3F73A8}" dt="2024-11-08T15:15:23.726" v="54" actId="14826"/>
          <ac:picMkLst>
            <pc:docMk/>
            <pc:sldMk cId="2075331569" sldId="285"/>
            <ac:picMk id="4" creationId="{3122D2D4-43E4-4DD0-8B3C-FE76636D55C0}"/>
          </ac:picMkLst>
        </pc:picChg>
      </pc:sldChg>
      <pc:sldChg chg="modSp add mod">
        <pc:chgData name="Tim Hayward" userId="7a1dd755-c1f4-44df-a9e6-dcfda3159f82" providerId="ADAL" clId="{840ADAA2-989B-4E0F-823B-BFC46D3F73A8}" dt="2024-11-08T15:17:35.897" v="170" actId="20577"/>
        <pc:sldMkLst>
          <pc:docMk/>
          <pc:sldMk cId="629676225" sldId="286"/>
        </pc:sldMkLst>
        <pc:spChg chg="mod">
          <ac:chgData name="Tim Hayward" userId="7a1dd755-c1f4-44df-a9e6-dcfda3159f82" providerId="ADAL" clId="{840ADAA2-989B-4E0F-823B-BFC46D3F73A8}" dt="2024-11-08T15:17:35.897" v="170" actId="20577"/>
          <ac:spMkLst>
            <pc:docMk/>
            <pc:sldMk cId="629676225" sldId="286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840ADAA2-989B-4E0F-823B-BFC46D3F73A8}" dt="2024-11-08T15:17:54.855" v="227" actId="1076"/>
        <pc:sldMkLst>
          <pc:docMk/>
          <pc:sldMk cId="1324666303" sldId="287"/>
        </pc:sldMkLst>
        <pc:spChg chg="mod">
          <ac:chgData name="Tim Hayward" userId="7a1dd755-c1f4-44df-a9e6-dcfda3159f82" providerId="ADAL" clId="{840ADAA2-989B-4E0F-823B-BFC46D3F73A8}" dt="2024-11-08T15:17:54.855" v="227" actId="1076"/>
          <ac:spMkLst>
            <pc:docMk/>
            <pc:sldMk cId="1324666303" sldId="287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840ADAA2-989B-4E0F-823B-BFC46D3F73A8}" dt="2024-11-08T15:18:12.239" v="259" actId="20577"/>
        <pc:sldMkLst>
          <pc:docMk/>
          <pc:sldMk cId="4220294697" sldId="288"/>
        </pc:sldMkLst>
        <pc:spChg chg="mod">
          <ac:chgData name="Tim Hayward" userId="7a1dd755-c1f4-44df-a9e6-dcfda3159f82" providerId="ADAL" clId="{840ADAA2-989B-4E0F-823B-BFC46D3F73A8}" dt="2024-11-08T15:18:12.239" v="259" actId="20577"/>
          <ac:spMkLst>
            <pc:docMk/>
            <pc:sldMk cId="4220294697" sldId="288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840ADAA2-989B-4E0F-823B-BFC46D3F73A8}" dt="2024-11-08T15:18:27.281" v="310" actId="1076"/>
        <pc:sldMkLst>
          <pc:docMk/>
          <pc:sldMk cId="3186169740" sldId="289"/>
        </pc:sldMkLst>
        <pc:spChg chg="mod">
          <ac:chgData name="Tim Hayward" userId="7a1dd755-c1f4-44df-a9e6-dcfda3159f82" providerId="ADAL" clId="{840ADAA2-989B-4E0F-823B-BFC46D3F73A8}" dt="2024-11-08T15:18:27.281" v="310" actId="1076"/>
          <ac:spMkLst>
            <pc:docMk/>
            <pc:sldMk cId="3186169740" sldId="289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840ADAA2-989B-4E0F-823B-BFC46D3F73A8}" dt="2024-11-08T15:18:46.052" v="338" actId="20577"/>
        <pc:sldMkLst>
          <pc:docMk/>
          <pc:sldMk cId="1173253946" sldId="290"/>
        </pc:sldMkLst>
        <pc:spChg chg="mod">
          <ac:chgData name="Tim Hayward" userId="7a1dd755-c1f4-44df-a9e6-dcfda3159f82" providerId="ADAL" clId="{840ADAA2-989B-4E0F-823B-BFC46D3F73A8}" dt="2024-11-08T15:18:46.052" v="338" actId="20577"/>
          <ac:spMkLst>
            <pc:docMk/>
            <pc:sldMk cId="1173253946" sldId="290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840ADAA2-989B-4E0F-823B-BFC46D3F73A8}" dt="2024-11-08T15:19:08.770" v="405" actId="20577"/>
        <pc:sldMkLst>
          <pc:docMk/>
          <pc:sldMk cId="157930767" sldId="291"/>
        </pc:sldMkLst>
        <pc:spChg chg="mod">
          <ac:chgData name="Tim Hayward" userId="7a1dd755-c1f4-44df-a9e6-dcfda3159f82" providerId="ADAL" clId="{840ADAA2-989B-4E0F-823B-BFC46D3F73A8}" dt="2024-11-08T15:19:08.770" v="405" actId="20577"/>
          <ac:spMkLst>
            <pc:docMk/>
            <pc:sldMk cId="157930767" sldId="291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840ADAA2-989B-4E0F-823B-BFC46D3F73A8}" dt="2024-11-08T15:19:47.067" v="461" actId="1076"/>
        <pc:sldMkLst>
          <pc:docMk/>
          <pc:sldMk cId="3102590321" sldId="292"/>
        </pc:sldMkLst>
        <pc:spChg chg="mod">
          <ac:chgData name="Tim Hayward" userId="7a1dd755-c1f4-44df-a9e6-dcfda3159f82" providerId="ADAL" clId="{840ADAA2-989B-4E0F-823B-BFC46D3F73A8}" dt="2024-11-08T15:19:47.067" v="461" actId="1076"/>
          <ac:spMkLst>
            <pc:docMk/>
            <pc:sldMk cId="3102590321" sldId="292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840ADAA2-989B-4E0F-823B-BFC46D3F73A8}" dt="2024-11-08T15:20:31.482" v="543" actId="20577"/>
        <pc:sldMkLst>
          <pc:docMk/>
          <pc:sldMk cId="1448103006" sldId="293"/>
        </pc:sldMkLst>
        <pc:spChg chg="mod">
          <ac:chgData name="Tim Hayward" userId="7a1dd755-c1f4-44df-a9e6-dcfda3159f82" providerId="ADAL" clId="{840ADAA2-989B-4E0F-823B-BFC46D3F73A8}" dt="2024-11-08T15:20:31.482" v="543" actId="20577"/>
          <ac:spMkLst>
            <pc:docMk/>
            <pc:sldMk cId="1448103006" sldId="293"/>
            <ac:spMk id="14" creationId="{6163DE35-6E08-490E-AA42-4A56D8248F43}"/>
          </ac:spMkLst>
        </pc:spChg>
      </pc:sldChg>
      <pc:sldChg chg="add del">
        <pc:chgData name="Tim Hayward" userId="7a1dd755-c1f4-44df-a9e6-dcfda3159f82" providerId="ADAL" clId="{840ADAA2-989B-4E0F-823B-BFC46D3F73A8}" dt="2024-11-08T15:20:37.233" v="544" actId="47"/>
        <pc:sldMkLst>
          <pc:docMk/>
          <pc:sldMk cId="3245692326" sldId="294"/>
        </pc:sldMkLst>
      </pc:sldChg>
      <pc:sldChg chg="add del">
        <pc:chgData name="Tim Hayward" userId="7a1dd755-c1f4-44df-a9e6-dcfda3159f82" providerId="ADAL" clId="{840ADAA2-989B-4E0F-823B-BFC46D3F73A8}" dt="2024-11-08T15:20:37.820" v="545" actId="47"/>
        <pc:sldMkLst>
          <pc:docMk/>
          <pc:sldMk cId="1672888047" sldId="295"/>
        </pc:sldMkLst>
      </pc:sldChg>
    </pc:docChg>
  </pc:docChgLst>
  <pc:docChgLst>
    <pc:chgData name="Tim Hayward" userId="7a1dd755-c1f4-44df-a9e6-dcfda3159f82" providerId="ADAL" clId="{AAFBCB49-7F1F-4EFB-81FA-558D1F06ACB6}"/>
    <pc:docChg chg="undo custSel addSld modSld">
      <pc:chgData name="Tim Hayward" userId="7a1dd755-c1f4-44df-a9e6-dcfda3159f82" providerId="ADAL" clId="{AAFBCB49-7F1F-4EFB-81FA-558D1F06ACB6}" dt="2024-12-12T13:58:35.045" v="872" actId="1076"/>
      <pc:docMkLst>
        <pc:docMk/>
      </pc:docMkLst>
      <pc:sldChg chg="modSp add mod">
        <pc:chgData name="Tim Hayward" userId="7a1dd755-c1f4-44df-a9e6-dcfda3159f82" providerId="ADAL" clId="{AAFBCB49-7F1F-4EFB-81FA-558D1F06ACB6}" dt="2024-12-12T13:46:13.217" v="17" actId="14826"/>
        <pc:sldMkLst>
          <pc:docMk/>
          <pc:sldMk cId="2957615319" sldId="294"/>
        </pc:sldMkLst>
        <pc:spChg chg="mod">
          <ac:chgData name="Tim Hayward" userId="7a1dd755-c1f4-44df-a9e6-dcfda3159f82" providerId="ADAL" clId="{AAFBCB49-7F1F-4EFB-81FA-558D1F06ACB6}" dt="2024-12-12T13:46:01.717" v="15" actId="20577"/>
          <ac:spMkLst>
            <pc:docMk/>
            <pc:sldMk cId="2957615319" sldId="294"/>
            <ac:spMk id="4" creationId="{D20EC8E4-8ED2-498B-A524-0C7D927C9AA7}"/>
          </ac:spMkLst>
        </pc:spChg>
        <pc:picChg chg="mod">
          <ac:chgData name="Tim Hayward" userId="7a1dd755-c1f4-44df-a9e6-dcfda3159f82" providerId="ADAL" clId="{AAFBCB49-7F1F-4EFB-81FA-558D1F06ACB6}" dt="2024-12-12T13:46:13.217" v="17" actId="14826"/>
          <ac:picMkLst>
            <pc:docMk/>
            <pc:sldMk cId="2957615319" sldId="294"/>
            <ac:picMk id="5" creationId="{BF73FB23-5E6D-4190-94D6-8D2E7CFB34BF}"/>
          </ac:picMkLst>
        </pc:picChg>
      </pc:sldChg>
      <pc:sldChg chg="modSp add mod">
        <pc:chgData name="Tim Hayward" userId="7a1dd755-c1f4-44df-a9e6-dcfda3159f82" providerId="ADAL" clId="{AAFBCB49-7F1F-4EFB-81FA-558D1F06ACB6}" dt="2024-12-12T13:47:07.423" v="59" actId="14100"/>
        <pc:sldMkLst>
          <pc:docMk/>
          <pc:sldMk cId="3355645474" sldId="295"/>
        </pc:sldMkLst>
        <pc:spChg chg="mod">
          <ac:chgData name="Tim Hayward" userId="7a1dd755-c1f4-44df-a9e6-dcfda3159f82" providerId="ADAL" clId="{AAFBCB49-7F1F-4EFB-81FA-558D1F06ACB6}" dt="2024-12-12T13:47:07.423" v="59" actId="14100"/>
          <ac:spMkLst>
            <pc:docMk/>
            <pc:sldMk cId="3355645474" sldId="295"/>
            <ac:spMk id="5" creationId="{CDE1DA1E-30FF-43A7-9C4D-817011045FF2}"/>
          </ac:spMkLst>
        </pc:spChg>
        <pc:picChg chg="mod">
          <ac:chgData name="Tim Hayward" userId="7a1dd755-c1f4-44df-a9e6-dcfda3159f82" providerId="ADAL" clId="{AAFBCB49-7F1F-4EFB-81FA-558D1F06ACB6}" dt="2024-12-12T13:46:22.277" v="19" actId="14826"/>
          <ac:picMkLst>
            <pc:docMk/>
            <pc:sldMk cId="3355645474" sldId="295"/>
            <ac:picMk id="7" creationId="{7782EF8E-42D5-4658-BBBE-AE763334AF42}"/>
          </ac:picMkLst>
        </pc:picChg>
      </pc:sldChg>
      <pc:sldChg chg="modSp add mod">
        <pc:chgData name="Tim Hayward" userId="7a1dd755-c1f4-44df-a9e6-dcfda3159f82" providerId="ADAL" clId="{AAFBCB49-7F1F-4EFB-81FA-558D1F06ACB6}" dt="2024-12-12T13:49:21.879" v="199" actId="1076"/>
        <pc:sldMkLst>
          <pc:docMk/>
          <pc:sldMk cId="3566709806" sldId="296"/>
        </pc:sldMkLst>
        <pc:spChg chg="mod">
          <ac:chgData name="Tim Hayward" userId="7a1dd755-c1f4-44df-a9e6-dcfda3159f82" providerId="ADAL" clId="{AAFBCB49-7F1F-4EFB-81FA-558D1F06ACB6}" dt="2024-12-12T13:49:21.879" v="199" actId="1076"/>
          <ac:spMkLst>
            <pc:docMk/>
            <pc:sldMk cId="3566709806" sldId="296"/>
            <ac:spMk id="14" creationId="{6163DE35-6E08-490E-AA42-4A56D8248F43}"/>
          </ac:spMkLst>
        </pc:spChg>
        <pc:picChg chg="mod">
          <ac:chgData name="Tim Hayward" userId="7a1dd755-c1f4-44df-a9e6-dcfda3159f82" providerId="ADAL" clId="{AAFBCB49-7F1F-4EFB-81FA-558D1F06ACB6}" dt="2024-12-12T13:46:28.232" v="21" actId="14826"/>
          <ac:picMkLst>
            <pc:docMk/>
            <pc:sldMk cId="3566709806" sldId="296"/>
            <ac:picMk id="4" creationId="{3122D2D4-43E4-4DD0-8B3C-FE76636D55C0}"/>
          </ac:picMkLst>
        </pc:picChg>
      </pc:sldChg>
      <pc:sldChg chg="modSp add mod">
        <pc:chgData name="Tim Hayward" userId="7a1dd755-c1f4-44df-a9e6-dcfda3159f82" providerId="ADAL" clId="{AAFBCB49-7F1F-4EFB-81FA-558D1F06ACB6}" dt="2024-12-12T13:49:15.016" v="198" actId="1076"/>
        <pc:sldMkLst>
          <pc:docMk/>
          <pc:sldMk cId="881477875" sldId="297"/>
        </pc:sldMkLst>
        <pc:spChg chg="mod">
          <ac:chgData name="Tim Hayward" userId="7a1dd755-c1f4-44df-a9e6-dcfda3159f82" providerId="ADAL" clId="{AAFBCB49-7F1F-4EFB-81FA-558D1F06ACB6}" dt="2024-12-12T13:49:15.016" v="198" actId="1076"/>
          <ac:spMkLst>
            <pc:docMk/>
            <pc:sldMk cId="881477875" sldId="297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4-12-12T13:55:03.407" v="435" actId="1076"/>
        <pc:sldMkLst>
          <pc:docMk/>
          <pc:sldMk cId="1759542670" sldId="298"/>
        </pc:sldMkLst>
        <pc:spChg chg="mod">
          <ac:chgData name="Tim Hayward" userId="7a1dd755-c1f4-44df-a9e6-dcfda3159f82" providerId="ADAL" clId="{AAFBCB49-7F1F-4EFB-81FA-558D1F06ACB6}" dt="2024-12-12T13:55:03.407" v="435" actId="1076"/>
          <ac:spMkLst>
            <pc:docMk/>
            <pc:sldMk cId="1759542670" sldId="298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AFBCB49-7F1F-4EFB-81FA-558D1F06ACB6}" dt="2024-12-12T13:54:48.700" v="433" actId="1076"/>
        <pc:sldMkLst>
          <pc:docMk/>
          <pc:sldMk cId="2370884206" sldId="299"/>
        </pc:sldMkLst>
        <pc:spChg chg="mod">
          <ac:chgData name="Tim Hayward" userId="7a1dd755-c1f4-44df-a9e6-dcfda3159f82" providerId="ADAL" clId="{AAFBCB49-7F1F-4EFB-81FA-558D1F06ACB6}" dt="2024-12-12T13:54:48.700" v="433" actId="1076"/>
          <ac:spMkLst>
            <pc:docMk/>
            <pc:sldMk cId="2370884206" sldId="299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4-12-12T13:54:41.512" v="432" actId="1076"/>
        <pc:sldMkLst>
          <pc:docMk/>
          <pc:sldMk cId="2012447542" sldId="300"/>
        </pc:sldMkLst>
        <pc:spChg chg="mod">
          <ac:chgData name="Tim Hayward" userId="7a1dd755-c1f4-44df-a9e6-dcfda3159f82" providerId="ADAL" clId="{AAFBCB49-7F1F-4EFB-81FA-558D1F06ACB6}" dt="2024-12-12T13:54:41.512" v="432" actId="1076"/>
          <ac:spMkLst>
            <pc:docMk/>
            <pc:sldMk cId="2012447542" sldId="300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AFBCB49-7F1F-4EFB-81FA-558D1F06ACB6}" dt="2024-12-12T13:55:49.657" v="513" actId="1076"/>
        <pc:sldMkLst>
          <pc:docMk/>
          <pc:sldMk cId="39800146" sldId="301"/>
        </pc:sldMkLst>
        <pc:spChg chg="mod">
          <ac:chgData name="Tim Hayward" userId="7a1dd755-c1f4-44df-a9e6-dcfda3159f82" providerId="ADAL" clId="{AAFBCB49-7F1F-4EFB-81FA-558D1F06ACB6}" dt="2024-12-12T13:55:49.657" v="513" actId="1076"/>
          <ac:spMkLst>
            <pc:docMk/>
            <pc:sldMk cId="39800146" sldId="301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4-12-12T13:56:17.762" v="603" actId="1076"/>
        <pc:sldMkLst>
          <pc:docMk/>
          <pc:sldMk cId="1231890252" sldId="302"/>
        </pc:sldMkLst>
        <pc:spChg chg="mod">
          <ac:chgData name="Tim Hayward" userId="7a1dd755-c1f4-44df-a9e6-dcfda3159f82" providerId="ADAL" clId="{AAFBCB49-7F1F-4EFB-81FA-558D1F06ACB6}" dt="2024-12-12T13:56:17.762" v="603" actId="1076"/>
          <ac:spMkLst>
            <pc:docMk/>
            <pc:sldMk cId="1231890252" sldId="302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AFBCB49-7F1F-4EFB-81FA-558D1F06ACB6}" dt="2024-12-12T13:56:42.458" v="661" actId="1076"/>
        <pc:sldMkLst>
          <pc:docMk/>
          <pc:sldMk cId="271753892" sldId="303"/>
        </pc:sldMkLst>
        <pc:spChg chg="mod">
          <ac:chgData name="Tim Hayward" userId="7a1dd755-c1f4-44df-a9e6-dcfda3159f82" providerId="ADAL" clId="{AAFBCB49-7F1F-4EFB-81FA-558D1F06ACB6}" dt="2024-12-12T13:56:42.458" v="661" actId="1076"/>
          <ac:spMkLst>
            <pc:docMk/>
            <pc:sldMk cId="271753892" sldId="303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4-12-12T13:58:35.045" v="872" actId="1076"/>
        <pc:sldMkLst>
          <pc:docMk/>
          <pc:sldMk cId="1258546892" sldId="304"/>
        </pc:sldMkLst>
        <pc:spChg chg="mod">
          <ac:chgData name="Tim Hayward" userId="7a1dd755-c1f4-44df-a9e6-dcfda3159f82" providerId="ADAL" clId="{AAFBCB49-7F1F-4EFB-81FA-558D1F06ACB6}" dt="2024-12-12T13:58:35.045" v="872" actId="1076"/>
          <ac:spMkLst>
            <pc:docMk/>
            <pc:sldMk cId="1258546892" sldId="304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AFBCB49-7F1F-4EFB-81FA-558D1F06ACB6}" dt="2024-12-12T13:57:43.514" v="770" actId="20577"/>
        <pc:sldMkLst>
          <pc:docMk/>
          <pc:sldMk cId="1077890989" sldId="305"/>
        </pc:sldMkLst>
        <pc:spChg chg="mod">
          <ac:chgData name="Tim Hayward" userId="7a1dd755-c1f4-44df-a9e6-dcfda3159f82" providerId="ADAL" clId="{AAFBCB49-7F1F-4EFB-81FA-558D1F06ACB6}" dt="2024-12-12T13:57:43.514" v="770" actId="20577"/>
          <ac:spMkLst>
            <pc:docMk/>
            <pc:sldMk cId="1077890989" sldId="305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4-12-12T13:58:24.086" v="871" actId="1076"/>
        <pc:sldMkLst>
          <pc:docMk/>
          <pc:sldMk cId="791391975" sldId="306"/>
        </pc:sldMkLst>
        <pc:spChg chg="mod">
          <ac:chgData name="Tim Hayward" userId="7a1dd755-c1f4-44df-a9e6-dcfda3159f82" providerId="ADAL" clId="{AAFBCB49-7F1F-4EFB-81FA-558D1F06ACB6}" dt="2024-12-12T13:58:24.086" v="871" actId="1076"/>
          <ac:spMkLst>
            <pc:docMk/>
            <pc:sldMk cId="791391975" sldId="306"/>
            <ac:spMk id="14" creationId="{6163DE35-6E08-490E-AA42-4A56D8248F4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F3DE-3260-4397-A73B-FE5F8F68D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1A1B20-2EF3-434A-AB54-ADDA1F39D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4DBCD-9538-4A4F-B58B-79138C42C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12/12/2024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B8210-7ABD-4B37-81AF-CAC7E5F63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D2240-3486-43A3-A22D-56D4B22EB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C0BD6-4385-4238-BC6D-4997E8DB4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5D7F8-8087-498B-9247-0DC65A1E1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776FD-64FD-482E-BDB8-483DB4A13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12/12/2024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9AC15-4093-4B7E-AC0D-CC3EA6D86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D376C-AF74-4AE0-A647-C18EFA04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77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45D03-8817-43B6-BA99-FE28F59B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0F540-DA5B-445E-A84F-E1C42BD37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97FFB-E0CD-4C65-A554-35D68EB36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12/12/2024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9DA8B-EE4C-4FB7-B512-7E5E713AD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C9A7B-EBE3-42DA-8B2C-6360A303E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56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427FB-3823-4F82-A614-FDC572826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E2E3-2FD3-45C6-B4CD-88B16472B4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9A002-76C8-4D47-A0CD-54777699C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E51C78-356F-4A46-8F17-0B1EB535E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12/12/2024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7AC2E-1F79-40E2-BB39-9542C19F7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FBF20C-C18F-48A2-9971-64F723F62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26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619CF-BE3D-4230-B6F9-9C1D9925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77237-03F3-483F-B01D-8E5310372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16ACD-D65F-4398-B4DC-EA9C6F7E13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A81C41-FB49-4B00-A8B3-9B4DE67B6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1868C4-2513-4670-9EE9-273A7D054E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D7458E-FAB0-4560-B934-7B091A9E0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12/12/2024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F0EA2D-0900-4758-BD1F-3A174C581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760FE3-8812-4CFC-A9A0-2C303EEDC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6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2A49-180A-429C-850F-7EA3558F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B153BA-A517-4B05-8060-DA03DA179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12/12/2024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57529-ECFA-4964-9871-2464AEA80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29974-82DA-440B-ACA0-7DF832FEB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90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45D634-DB66-4931-818C-404B932CD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12/12/2024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4541E2-FE68-4553-BCC0-00DD892F4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3BA73-4AE7-4B17-8777-1C3B717E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57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AA10-2405-47E2-874B-F1C792D8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45C88-60E4-4C34-BEE9-0F1C4FD20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10B0F-9318-4305-9F45-41BACABD2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1F77D3-A94F-4E9A-8EDD-0E9861232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12/12/2024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963BE-354A-4B53-A4FF-19693CD74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3188DD-580D-4222-AEC9-8B0F3DEF8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9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2BBBD-8458-4380-A5FC-25331F711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C2FD54-53B2-47F9-9567-78F393A97B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D7E46-DC42-4A6A-8438-A641AE15E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66A9E-D39B-4358-AD41-EDFF549BC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12/12/2024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F370B-36C6-4A8C-97F4-8CD2068D8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E23D5-6D71-4CD8-B55C-7D6CE319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11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9FE6E-267B-43C0-955F-7BDF12320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658EE5-A1E9-4DC0-BA3C-B12299E69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A17B7-E644-408B-BE08-82B406F76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12/12/2024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F8805-7747-4EE8-80E5-7D66F5F97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7E64F-93FD-47DA-8A44-5A7874C4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51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1B9A6E-C3F8-49F2-80D7-A735BB0DCD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CFE59-7184-4E50-95EB-F3267B27D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CCD95-0381-4A2A-9CC9-DB1E3F839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12/12/2024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72CF2-65A4-450A-BE57-2E6CC0D2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1A8B7-7DF3-47AF-AA9B-6C5D9DB43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822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6C6BF4-CD28-4ABB-9D5B-6A28165A2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48C4-1778-4377-9C2E-46394AE41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AD2C4-9682-42FF-9283-D8E15F16D2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496C4-789D-408E-8789-2FA93C031A7C}" type="datetimeFigureOut">
              <a:rPr lang="en-GB" smtClean="0"/>
              <a:t>12/12/2024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CAD29-E0B9-48E6-9067-D79A23C4F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E7DA6-F4F6-4898-BFEE-9D5C49F43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32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F795B26A-DC71-4BD7-A957-A5F22126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" y="0"/>
            <a:ext cx="1218598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09CFB-7E73-492C-8AE2-C5CA6EBAE13E}"/>
              </a:ext>
            </a:extLst>
          </p:cNvPr>
          <p:cNvSpPr txBox="1"/>
          <p:nvPr/>
        </p:nvSpPr>
        <p:spPr>
          <a:xfrm>
            <a:off x="1647825" y="969070"/>
            <a:ext cx="98107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800" b="0" i="0" dirty="0">
                <a:effectLst/>
                <a:latin typeface="DM Sans"/>
              </a:rPr>
              <a:t>Welcome to the</a:t>
            </a:r>
          </a:p>
          <a:p>
            <a:pPr algn="l"/>
            <a:r>
              <a:rPr lang="en-GB" sz="7200" b="0" i="0" dirty="0">
                <a:solidFill>
                  <a:srgbClr val="F44336"/>
                </a:solidFill>
                <a:effectLst/>
                <a:latin typeface="DM Sans"/>
              </a:rPr>
              <a:t>All Together Catechism</a:t>
            </a:r>
          </a:p>
        </p:txBody>
      </p:sp>
    </p:spTree>
    <p:extLst>
      <p:ext uri="{BB962C8B-B14F-4D97-AF65-F5344CB8AC3E}">
        <p14:creationId xmlns:p14="http://schemas.microsoft.com/office/powerpoint/2010/main" val="3889752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332121" y="-1069664"/>
            <a:ext cx="16856241" cy="9486318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1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Sovereign Creator</a:t>
            </a:r>
          </a:p>
        </p:txBody>
      </p:sp>
    </p:spTree>
    <p:extLst>
      <p:ext uri="{BB962C8B-B14F-4D97-AF65-F5344CB8AC3E}">
        <p14:creationId xmlns:p14="http://schemas.microsoft.com/office/powerpoint/2010/main" val="334699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Who is the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one true God?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32451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God is the maker and ruler of everyone and everything.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0745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Why did God make everyone and everything?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67909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505396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God made all things for his glory.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8118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2367171"/>
            <a:ext cx="5181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Who are we?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43021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3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We are made body and soul, male and female, in God’s image.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08860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What does it mean to be made in God’s image?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47762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4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We are made to worship God,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and rule creation rightly.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36532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120676"/>
            <a:ext cx="51816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What does God teach by first making one man and one woman?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83777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5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That marriage joins one man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and one woman for life.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86835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20807" y="-1069664"/>
            <a:ext cx="16859567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2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Law Giver</a:t>
            </a:r>
          </a:p>
        </p:txBody>
      </p:sp>
    </p:spTree>
    <p:extLst>
      <p:ext uri="{BB962C8B-B14F-4D97-AF65-F5344CB8AC3E}">
        <p14:creationId xmlns:p14="http://schemas.microsoft.com/office/powerpoint/2010/main" val="2354486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6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can we bring God glory?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433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By enjoying him and obeying</a:t>
            </a: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all that he commands.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87575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7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ED6E1B"/>
                </a:solidFill>
                <a:latin typeface="DM Sans"/>
              </a:rPr>
              <a:t>What does God command</a:t>
            </a:r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28481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7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always love God and love each other.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5752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8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 to love God?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61272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399965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8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trust and treasure God more than all he has made.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11201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9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 to love each other?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36355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674400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9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be humble and kind to our families and friends and even our enemies.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80531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69974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10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</a:t>
            </a: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to love our families?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9787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58207" y="517803"/>
            <a:ext cx="573379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10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Men must lovingly lead their wives and children, and children must obey their parents.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69875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2520807" y="-1069664"/>
            <a:ext cx="16858069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3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Righteous Judge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3582198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Does anybody keep God’s commands?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8260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800338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No. Our </a:t>
            </a:r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first parents sinned, and now all are born into sin and guilt.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75331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What is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29676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505396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Sin is disobeying what God has commanded.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4666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What was God’s response to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0294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God cursed his creation with sadness and death.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6169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Why do we continue to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73253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Our souls are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sick and do not trust that God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is good.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930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357312"/>
            <a:ext cx="51816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If we cannot keep God’s commands, what use are they?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02590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800338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They teach us about God,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about our sin,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and that we need a saviour.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8103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2520807" y="-1069664"/>
            <a:ext cx="16864243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4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Incarnate Son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2957615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001279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16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Is there a saviour for us?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55645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2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Yes.</a:t>
            </a: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Our promised saviour is the Lord Jesus Christ.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6709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43884" y="1120676"/>
            <a:ext cx="500127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17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did our saviour Jesus Christ come into the world?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81477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60175" y="1089898"/>
            <a:ext cx="5303876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17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By the Holy Spirit, born of the Virgin Mary, full of grace and truth.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59542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705177"/>
            <a:ext cx="5440227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18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What does it mean that Christ was born of woman and by the Spirit?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0884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64347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18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Jesus Christ is God the Son: he is fully man and fully God.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12447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312391" y="979399"/>
            <a:ext cx="554439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19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can it be that </a:t>
            </a:r>
            <a:r>
              <a:rPr lang="en-GB" sz="5400" b="1" dirty="0">
                <a:solidFill>
                  <a:srgbClr val="EACC1B"/>
                </a:solidFill>
                <a:latin typeface="DM Sans"/>
              </a:rPr>
              <a:t>Ch</a:t>
            </a:r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rist is God, since there is only one true God?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800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52773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19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There are three persons in one God: Father, Son, and Holy Spirit.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31890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1757" y="1120676"/>
            <a:ext cx="500127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20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Why is it so important that Christ is both God and man?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175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81823" y="674400"/>
            <a:ext cx="549797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20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So he could fully defeat sin and death, and represent us before the Father.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58546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001279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36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then should we pray?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77890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389225" y="800338"/>
            <a:ext cx="571017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36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We pray humbly</a:t>
            </a: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to our Father, confident in Christ, and persistent in the Spirit.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91391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F795B26A-DC71-4BD7-A957-A5F22126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" y="0"/>
            <a:ext cx="1218598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09CFB-7E73-492C-8AE2-C5CA6EBAE13E}"/>
              </a:ext>
            </a:extLst>
          </p:cNvPr>
          <p:cNvSpPr txBox="1"/>
          <p:nvPr/>
        </p:nvSpPr>
        <p:spPr>
          <a:xfrm>
            <a:off x="457200" y="645220"/>
            <a:ext cx="112204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i="0" dirty="0">
                <a:ln w="9525">
                  <a:noFill/>
                </a:ln>
                <a:effectLst/>
                <a:latin typeface="DM Sans"/>
              </a:rPr>
              <a:t>alltogethercatechism.co.uk</a:t>
            </a:r>
          </a:p>
        </p:txBody>
      </p:sp>
    </p:spTree>
    <p:extLst>
      <p:ext uri="{BB962C8B-B14F-4D97-AF65-F5344CB8AC3E}">
        <p14:creationId xmlns:p14="http://schemas.microsoft.com/office/powerpoint/2010/main" val="3279734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572</Words>
  <Application>Microsoft Office PowerPoint</Application>
  <PresentationFormat>Widescreen</PresentationFormat>
  <Paragraphs>148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Calibri</vt:lpstr>
      <vt:lpstr>Calibri Light</vt:lpstr>
      <vt:lpstr>DM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Hayward</dc:creator>
  <cp:lastModifiedBy>Tim Hayward</cp:lastModifiedBy>
  <cp:revision>3</cp:revision>
  <dcterms:created xsi:type="dcterms:W3CDTF">2024-08-29T16:21:09Z</dcterms:created>
  <dcterms:modified xsi:type="dcterms:W3CDTF">2024-12-12T13:58:36Z</dcterms:modified>
</cp:coreProperties>
</file>