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1" r:id="rId3"/>
    <p:sldId id="259" r:id="rId4"/>
    <p:sldId id="256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82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63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6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DC8C1D-F353-450E-A786-8396845ADBF6}" v="4" dt="2024-08-29T21:12:44.667"/>
    <p1510:client id="{9C683655-A549-4182-A5F4-81CCF55C8EE8}" v="15" dt="2024-08-29T21:02:37.5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2310" y="103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4F3DE-3260-4397-A73B-FE5F8F68DB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1A1B20-2EF3-434A-AB54-ADDA1F39DF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74DBCD-9538-4A4F-B58B-79138C42C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02/10/2024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B8210-7ABD-4B37-81AF-CAC7E5F63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1D2240-3486-43A3-A22D-56D4B22EB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2319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C0BD6-4385-4238-BC6D-4997E8DB4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E5D7F8-8087-498B-9247-0DC65A1E1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F776FD-64FD-482E-BDB8-483DB4A13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02/10/2024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F9AC15-4093-4B7E-AC0D-CC3EA6D86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0D376C-AF74-4AE0-A647-C18EFA047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775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45D03-8817-43B6-BA99-FE28F59BF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A0F540-DA5B-445E-A84F-E1C42BD378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A97FFB-E0CD-4C65-A554-35D68EB36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02/10/2024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D9DA8B-EE4C-4FB7-B512-7E5E713AD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2C9A7B-EBE3-42DA-8B2C-6360A303E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566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427FB-3823-4F82-A614-FDC572826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5E2E3-2FD3-45C6-B4CD-88B16472B4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F9A002-76C8-4D47-A0CD-54777699CA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E51C78-356F-4A46-8F17-0B1EB535E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02/10/2024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47AC2E-1F79-40E2-BB39-9542C19F7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FBF20C-C18F-48A2-9971-64F723F62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4261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619CF-BE3D-4230-B6F9-9C1D99257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D77237-03F3-483F-B01D-8E53103728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316ACD-D65F-4398-B4DC-EA9C6F7E13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A81C41-FB49-4B00-A8B3-9B4DE67B64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1868C4-2513-4670-9EE9-273A7D054E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D7458E-FAB0-4560-B934-7B091A9E0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02/10/2024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F0EA2D-0900-4758-BD1F-3A174C581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760FE3-8812-4CFC-A9A0-2C303EEDC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863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82A49-180A-429C-850F-7EA3558FF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B153BA-A517-4B05-8060-DA03DA179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02/10/2024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E57529-ECFA-4964-9871-2464AEA80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529974-82DA-440B-ACA0-7DF832FEB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0902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45D634-DB66-4931-818C-404B932CD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02/10/2024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4541E2-FE68-4553-BCC0-00DD892F4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23BA73-4AE7-4B17-8777-1C3B717EA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5578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7AA10-2405-47E2-874B-F1C792D85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45C88-60E4-4C34-BEE9-0F1C4FD205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E10B0F-9318-4305-9F45-41BACABD2A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1F77D3-A94F-4E9A-8EDD-0E9861232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02/10/2024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3963BE-354A-4B53-A4FF-19693CD74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3188DD-580D-4222-AEC9-8B0F3DEF8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97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2BBBD-8458-4380-A5FC-25331F711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C2FD54-53B2-47F9-9567-78F393A97B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9D7E46-DC42-4A6A-8438-A641AE15E5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D66A9E-D39B-4358-AD41-EDFF549BC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02/10/2024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3F370B-36C6-4A8C-97F4-8CD2068D8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2E23D5-6D71-4CD8-B55C-7D6CE319F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6119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9FE6E-267B-43C0-955F-7BDF12320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658EE5-A1E9-4DC0-BA3C-B12299E69B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5A17B7-E644-408B-BE08-82B406F76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02/10/2024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F8805-7747-4EE8-80E5-7D66F5F97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27E64F-93FD-47DA-8A44-5A7874C49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518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1B9A6E-C3F8-49F2-80D7-A735BB0DCD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3CFE59-7184-4E50-95EB-F3267B27D0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5CCD95-0381-4A2A-9CC9-DB1E3F839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02/10/2024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D72CF2-65A4-450A-BE57-2E6CC0D21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E1A8B7-7DF3-47AF-AA9B-6C5D9DB43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9822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6C6BF4-CD28-4ABB-9D5B-6A28165A2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CB48C4-1778-4377-9C2E-46394AE411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5AD2C4-9682-42FF-9283-D8E15F16D2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496C4-789D-408E-8789-2FA93C031A7C}" type="datetimeFigureOut">
              <a:rPr lang="en-GB" smtClean="0"/>
              <a:t>02/10/2024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4CAD29-E0B9-48E6-9067-D79A23C4F0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FE7DA6-F4F6-4898-BFEE-9D5C49F438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3327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andscape with mountains and trees&#10;&#10;Description automatically generated">
            <a:extLst>
              <a:ext uri="{FF2B5EF4-FFF2-40B4-BE49-F238E27FC236}">
                <a16:creationId xmlns:a16="http://schemas.microsoft.com/office/drawing/2014/main" id="{F795B26A-DC71-4BD7-A957-A5F221266B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" y="0"/>
            <a:ext cx="1218598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409CFB-7E73-492C-8AE2-C5CA6EBAE13E}"/>
              </a:ext>
            </a:extLst>
          </p:cNvPr>
          <p:cNvSpPr txBox="1"/>
          <p:nvPr/>
        </p:nvSpPr>
        <p:spPr>
          <a:xfrm>
            <a:off x="1647825" y="969070"/>
            <a:ext cx="981075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4800" b="0" i="0" dirty="0">
                <a:effectLst/>
                <a:latin typeface="DM Sans"/>
              </a:rPr>
              <a:t>Welcome to the</a:t>
            </a:r>
          </a:p>
          <a:p>
            <a:pPr algn="l"/>
            <a:r>
              <a:rPr lang="en-GB" sz="7200" b="0" i="0" dirty="0">
                <a:solidFill>
                  <a:srgbClr val="F44336"/>
                </a:solidFill>
                <a:effectLst/>
                <a:latin typeface="DM Sans"/>
              </a:rPr>
              <a:t>All Together Catechism</a:t>
            </a:r>
          </a:p>
        </p:txBody>
      </p:sp>
    </p:spTree>
    <p:extLst>
      <p:ext uri="{BB962C8B-B14F-4D97-AF65-F5344CB8AC3E}">
        <p14:creationId xmlns:p14="http://schemas.microsoft.com/office/powerpoint/2010/main" val="38897527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332121" y="-1069664"/>
            <a:ext cx="16856241" cy="9486318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1</a:t>
            </a:r>
            <a:endParaRPr lang="en-GB" sz="7200" b="1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DM Sans"/>
            </a:endParaRPr>
          </a:p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Sovereign Creator</a:t>
            </a:r>
          </a:p>
        </p:txBody>
      </p:sp>
    </p:spTree>
    <p:extLst>
      <p:ext uri="{BB962C8B-B14F-4D97-AF65-F5344CB8AC3E}">
        <p14:creationId xmlns:p14="http://schemas.microsoft.com/office/powerpoint/2010/main" val="334699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1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Who is the</a:t>
            </a: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one true God?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7559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324514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1</a:t>
            </a:r>
          </a:p>
          <a:p>
            <a:endParaRPr lang="en-GB" sz="28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God is the maker and ruler of everyone and everything.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21541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107459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28565" y="1536174"/>
            <a:ext cx="51816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2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Why did God make everyone and everything?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7559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679098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505396"/>
            <a:ext cx="5516079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2</a:t>
            </a:r>
          </a:p>
          <a:p>
            <a:endParaRPr lang="en-GB" sz="28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God made all things for his glory.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21541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681181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28565" y="2367171"/>
            <a:ext cx="51816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3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Who are we?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7559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43021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3</a:t>
            </a:r>
          </a:p>
          <a:p>
            <a:endParaRPr lang="en-GB" sz="28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We are made body and soul, male and female, in God’s image.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21541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08860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28565" y="1536174"/>
            <a:ext cx="51816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4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What does it mean to be made in God’s image?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7559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477627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4</a:t>
            </a:r>
          </a:p>
          <a:p>
            <a:endParaRPr lang="en-GB" sz="28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We are made to worship God,</a:t>
            </a: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and rule creation rightly.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21541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365325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28565" y="1120676"/>
            <a:ext cx="5181600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5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What does God teach by first making one man and one woman?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7559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837771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5</a:t>
            </a:r>
          </a:p>
          <a:p>
            <a:endParaRPr lang="en-GB" sz="28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That marriage joins one man</a:t>
            </a: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and one woman for life.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21541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86835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BF73FB23-5E6D-4190-94D6-8D2E7CFB3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520807" y="-1069664"/>
            <a:ext cx="16859567" cy="9486317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2</a:t>
            </a:r>
            <a:endParaRPr lang="en-GB" sz="7200" b="1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DM Sans"/>
            </a:endParaRPr>
          </a:p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Law Giver</a:t>
            </a:r>
          </a:p>
        </p:txBody>
      </p:sp>
    </p:spTree>
    <p:extLst>
      <p:ext uri="{BB962C8B-B14F-4D97-AF65-F5344CB8AC3E}">
        <p14:creationId xmlns:p14="http://schemas.microsoft.com/office/powerpoint/2010/main" val="23544862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6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How can we bring God glory?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7" name="Picture 6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98530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84333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6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By enjoying him and obeying</a:t>
            </a: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all that he commands.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4" name="Picture 3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09432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875758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7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dirty="0">
                <a:solidFill>
                  <a:srgbClr val="ED6E1B"/>
                </a:solidFill>
                <a:latin typeface="DM Sans"/>
              </a:rPr>
              <a:t>What does God command</a:t>
            </a:r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?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7" name="Picture 6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98530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284810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6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We must always love God and love each other.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4" name="Picture 3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09432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057527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8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How are we to love God?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7" name="Picture 6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98530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612728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399965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8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We must trust and treasure God more than all he has made.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4" name="Picture 3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09432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112010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9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How are we to love each other?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7" name="Picture 6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98530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363553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674400"/>
            <a:ext cx="5516079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9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We must be humble and kind to our families and friends and even our enemies.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4" name="Picture 3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09432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805315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69974" y="1536174"/>
            <a:ext cx="51816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10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How are we</a:t>
            </a: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to love our families?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7" name="Picture 6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98530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097870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458207" y="517803"/>
            <a:ext cx="5733793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10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Men must lovingly lead their wives and children, and children must obey their parents.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4" name="Picture 3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09432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698758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andscape with mountains and trees&#10;&#10;Description automatically generated">
            <a:extLst>
              <a:ext uri="{FF2B5EF4-FFF2-40B4-BE49-F238E27FC236}">
                <a16:creationId xmlns:a16="http://schemas.microsoft.com/office/drawing/2014/main" id="{F795B26A-DC71-4BD7-A957-A5F221266B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" y="0"/>
            <a:ext cx="1218598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409CFB-7E73-492C-8AE2-C5CA6EBAE13E}"/>
              </a:ext>
            </a:extLst>
          </p:cNvPr>
          <p:cNvSpPr txBox="1"/>
          <p:nvPr/>
        </p:nvSpPr>
        <p:spPr>
          <a:xfrm>
            <a:off x="457200" y="645220"/>
            <a:ext cx="112204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i="0" dirty="0">
                <a:ln w="9525">
                  <a:noFill/>
                </a:ln>
                <a:effectLst/>
                <a:latin typeface="DM Sans"/>
              </a:rPr>
              <a:t>alltogethercatechism.co.uk</a:t>
            </a:r>
          </a:p>
        </p:txBody>
      </p:sp>
    </p:spTree>
    <p:extLst>
      <p:ext uri="{BB962C8B-B14F-4D97-AF65-F5344CB8AC3E}">
        <p14:creationId xmlns:p14="http://schemas.microsoft.com/office/powerpoint/2010/main" val="32797348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259</Words>
  <Application>Microsoft Office PowerPoint</Application>
  <PresentationFormat>Widescreen</PresentationFormat>
  <Paragraphs>72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DM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 Hayward</dc:creator>
  <cp:lastModifiedBy>Tim Hayward</cp:lastModifiedBy>
  <cp:revision>3</cp:revision>
  <dcterms:created xsi:type="dcterms:W3CDTF">2024-08-29T16:21:09Z</dcterms:created>
  <dcterms:modified xsi:type="dcterms:W3CDTF">2024-10-02T15:47:39Z</dcterms:modified>
</cp:coreProperties>
</file>